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
  </p:notesMasterIdLst>
  <p:handoutMasterIdLst>
    <p:handoutMasterId r:id="rId14"/>
  </p:handoutMasterIdLst>
  <p:sldIdLst>
    <p:sldId id="289" r:id="rId5"/>
    <p:sldId id="268" r:id="rId6"/>
    <p:sldId id="286" r:id="rId7"/>
    <p:sldId id="273" r:id="rId8"/>
    <p:sldId id="271" r:id="rId9"/>
    <p:sldId id="292" r:id="rId10"/>
    <p:sldId id="291" r:id="rId11"/>
    <p:sldId id="288" r:id="rId1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DD6A9"/>
    <a:srgbClr val="F0CDA1"/>
    <a:srgbClr val="580000"/>
    <a:srgbClr val="FFFFFF"/>
    <a:srgbClr val="D9D9D9"/>
    <a:srgbClr val="2E0000"/>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612295-DD2B-413B-9411-E64F99112555}" v="102" dt="2022-10-24T22:40:30.116"/>
    <p1510:client id="{EAF85683-B3D0-46B3-86B1-3AEA58FBB8FB}" v="45" dt="2022-10-25T00:14:21.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8" y="78"/>
      </p:cViewPr>
      <p:guideLst>
        <p:guide pos="3840"/>
        <p:guide orient="horz" pos="2160"/>
      </p:guideLst>
    </p:cSldViewPr>
  </p:slideViewPr>
  <p:notesTextViewPr>
    <p:cViewPr>
      <p:scale>
        <a:sx n="1" d="1"/>
        <a:sy n="1" d="1"/>
      </p:scale>
      <p:origin x="0" y="0"/>
    </p:cViewPr>
  </p:notesTextViewPr>
  <p:notesViewPr>
    <p:cSldViewPr snapToGrid="0">
      <p:cViewPr varScale="1">
        <p:scale>
          <a:sx n="77" d="100"/>
          <a:sy n="77" d="100"/>
        </p:scale>
        <p:origin x="330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sage Madness" userId="55acea9a82e8fb82" providerId="LiveId" clId="{EAF85683-B3D0-46B3-86B1-3AEA58FBB8FB}"/>
    <pc:docChg chg="undo redo custSel delSld modSld">
      <pc:chgData name="Sausage Madness" userId="55acea9a82e8fb82" providerId="LiveId" clId="{EAF85683-B3D0-46B3-86B1-3AEA58FBB8FB}" dt="2022-10-25T01:24:08.213" v="1338" actId="20577"/>
      <pc:docMkLst>
        <pc:docMk/>
      </pc:docMkLst>
      <pc:sldChg chg="addSp delSp modSp mod">
        <pc:chgData name="Sausage Madness" userId="55acea9a82e8fb82" providerId="LiveId" clId="{EAF85683-B3D0-46B3-86B1-3AEA58FBB8FB}" dt="2022-10-25T01:24:04.531" v="1336" actId="1037"/>
        <pc:sldMkLst>
          <pc:docMk/>
          <pc:sldMk cId="1065904074" sldId="268"/>
        </pc:sldMkLst>
        <pc:spChg chg="mod">
          <ac:chgData name="Sausage Madness" userId="55acea9a82e8fb82" providerId="LiveId" clId="{EAF85683-B3D0-46B3-86B1-3AEA58FBB8FB}" dt="2022-10-25T00:17:33.186" v="1286" actId="404"/>
          <ac:spMkLst>
            <pc:docMk/>
            <pc:sldMk cId="1065904074" sldId="268"/>
            <ac:spMk id="4" creationId="{0558CBCC-46BE-4654-9B01-07B35CF17C32}"/>
          </ac:spMkLst>
        </pc:spChg>
        <pc:spChg chg="add del mod">
          <ac:chgData name="Sausage Madness" userId="55acea9a82e8fb82" providerId="LiveId" clId="{EAF85683-B3D0-46B3-86B1-3AEA58FBB8FB}" dt="2022-10-24T23:47:51.366" v="1066" actId="478"/>
          <ac:spMkLst>
            <pc:docMk/>
            <pc:sldMk cId="1065904074" sldId="268"/>
            <ac:spMk id="6" creationId="{31042727-FE36-2EDF-EFFD-7F5E9A20DA3C}"/>
          </ac:spMkLst>
        </pc:spChg>
        <pc:spChg chg="add del">
          <ac:chgData name="Sausage Madness" userId="55acea9a82e8fb82" providerId="LiveId" clId="{EAF85683-B3D0-46B3-86B1-3AEA58FBB8FB}" dt="2022-10-24T23:49:23.501" v="1086" actId="478"/>
          <ac:spMkLst>
            <pc:docMk/>
            <pc:sldMk cId="1065904074" sldId="268"/>
            <ac:spMk id="11" creationId="{AA19F72D-0083-CC08-3A32-EF326527933C}"/>
          </ac:spMkLst>
        </pc:spChg>
        <pc:spChg chg="add mod">
          <ac:chgData name="Sausage Madness" userId="55acea9a82e8fb82" providerId="LiveId" clId="{EAF85683-B3D0-46B3-86B1-3AEA58FBB8FB}" dt="2022-10-24T23:54:33.150" v="1116" actId="20577"/>
          <ac:spMkLst>
            <pc:docMk/>
            <pc:sldMk cId="1065904074" sldId="268"/>
            <ac:spMk id="22" creationId="{AC5357F0-10C8-702C-F53B-62C3BA01D077}"/>
          </ac:spMkLst>
        </pc:spChg>
        <pc:spChg chg="mod">
          <ac:chgData name="Sausage Madness" userId="55acea9a82e8fb82" providerId="LiveId" clId="{EAF85683-B3D0-46B3-86B1-3AEA58FBB8FB}" dt="2022-10-25T01:24:04.531" v="1336" actId="1037"/>
          <ac:spMkLst>
            <pc:docMk/>
            <pc:sldMk cId="1065904074" sldId="268"/>
            <ac:spMk id="28" creationId="{0AD89AAC-7A26-4BF6-8BF7-D301C467BE24}"/>
          </ac:spMkLst>
        </pc:spChg>
        <pc:spChg chg="mod">
          <ac:chgData name="Sausage Madness" userId="55acea9a82e8fb82" providerId="LiveId" clId="{EAF85683-B3D0-46B3-86B1-3AEA58FBB8FB}" dt="2022-10-25T00:00:36.969" v="1211" actId="14100"/>
          <ac:spMkLst>
            <pc:docMk/>
            <pc:sldMk cId="1065904074" sldId="268"/>
            <ac:spMk id="35" creationId="{9206F938-D64B-410D-BE2D-847D78F81E42}"/>
          </ac:spMkLst>
        </pc:spChg>
        <pc:picChg chg="del">
          <ac:chgData name="Sausage Madness" userId="55acea9a82e8fb82" providerId="LiveId" clId="{EAF85683-B3D0-46B3-86B1-3AEA58FBB8FB}" dt="2022-10-24T23:49:21.305" v="1084" actId="478"/>
          <ac:picMkLst>
            <pc:docMk/>
            <pc:sldMk cId="1065904074" sldId="268"/>
            <ac:picMk id="12" creationId="{51D39F5E-E81E-E1A1-B428-2CA80AF65A76}"/>
          </ac:picMkLst>
        </pc:picChg>
        <pc:picChg chg="add mod modCrop">
          <ac:chgData name="Sausage Madness" userId="55acea9a82e8fb82" providerId="LiveId" clId="{EAF85683-B3D0-46B3-86B1-3AEA58FBB8FB}" dt="2022-10-24T23:49:17.052" v="1083" actId="1076"/>
          <ac:picMkLst>
            <pc:docMk/>
            <pc:sldMk cId="1065904074" sldId="268"/>
            <ac:picMk id="15" creationId="{BE97829C-CC86-3962-B0AA-4E3C4D915F79}"/>
          </ac:picMkLst>
        </pc:picChg>
        <pc:picChg chg="mod">
          <ac:chgData name="Sausage Madness" userId="55acea9a82e8fb82" providerId="LiveId" clId="{EAF85683-B3D0-46B3-86B1-3AEA58FBB8FB}" dt="2022-10-24T23:18:44.677" v="3" actId="14100"/>
          <ac:picMkLst>
            <pc:docMk/>
            <pc:sldMk cId="1065904074" sldId="268"/>
            <ac:picMk id="17" creationId="{F840FE64-5810-F15C-7AA6-80501EEA4FCE}"/>
          </ac:picMkLst>
        </pc:picChg>
        <pc:picChg chg="add del mod">
          <ac:chgData name="Sausage Madness" userId="55acea9a82e8fb82" providerId="LiveId" clId="{EAF85683-B3D0-46B3-86B1-3AEA58FBB8FB}" dt="2022-10-24T23:49:46.911" v="1088" actId="931"/>
          <ac:picMkLst>
            <pc:docMk/>
            <pc:sldMk cId="1065904074" sldId="268"/>
            <ac:picMk id="19" creationId="{93FA7337-62C8-0EBC-6B7A-0E13916B7293}"/>
          </ac:picMkLst>
        </pc:picChg>
        <pc:picChg chg="add mod modCrop">
          <ac:chgData name="Sausage Madness" userId="55acea9a82e8fb82" providerId="LiveId" clId="{EAF85683-B3D0-46B3-86B1-3AEA58FBB8FB}" dt="2022-10-24T23:52:02.061" v="1109" actId="1076"/>
          <ac:picMkLst>
            <pc:docMk/>
            <pc:sldMk cId="1065904074" sldId="268"/>
            <ac:picMk id="21" creationId="{4F895078-52AF-BDED-AAAF-E7F156BE0170}"/>
          </ac:picMkLst>
        </pc:picChg>
        <pc:picChg chg="add mod">
          <ac:chgData name="Sausage Madness" userId="55acea9a82e8fb82" providerId="LiveId" clId="{EAF85683-B3D0-46B3-86B1-3AEA58FBB8FB}" dt="2022-10-24T23:57:02.975" v="1147" actId="1038"/>
          <ac:picMkLst>
            <pc:docMk/>
            <pc:sldMk cId="1065904074" sldId="268"/>
            <ac:picMk id="24" creationId="{262C5F1F-9AF6-5247-EF5B-AEC9EF9E99EB}"/>
          </ac:picMkLst>
        </pc:picChg>
        <pc:picChg chg="del">
          <ac:chgData name="Sausage Madness" userId="55acea9a82e8fb82" providerId="LiveId" clId="{EAF85683-B3D0-46B3-86B1-3AEA58FBB8FB}" dt="2022-10-24T23:47:49.111" v="1065" actId="478"/>
          <ac:picMkLst>
            <pc:docMk/>
            <pc:sldMk cId="1065904074" sldId="268"/>
            <ac:picMk id="57" creationId="{097D4C55-25B9-4F31-8D16-7968DEF76582}"/>
          </ac:picMkLst>
        </pc:picChg>
        <pc:inkChg chg="add del">
          <ac:chgData name="Sausage Madness" userId="55acea9a82e8fb82" providerId="LiveId" clId="{EAF85683-B3D0-46B3-86B1-3AEA58FBB8FB}" dt="2022-10-24T23:18:55.897" v="5" actId="9405"/>
          <ac:inkMkLst>
            <pc:docMk/>
            <pc:sldMk cId="1065904074" sldId="268"/>
            <ac:inkMk id="2" creationId="{1568E6A0-3F0C-503C-0078-98DE7E36E932}"/>
          </ac:inkMkLst>
        </pc:inkChg>
      </pc:sldChg>
      <pc:sldChg chg="addSp delSp modSp del mod modClrScheme chgLayout">
        <pc:chgData name="Sausage Madness" userId="55acea9a82e8fb82" providerId="LiveId" clId="{EAF85683-B3D0-46B3-86B1-3AEA58FBB8FB}" dt="2022-10-24T23:45:16.237" v="1020" actId="2696"/>
        <pc:sldMkLst>
          <pc:docMk/>
          <pc:sldMk cId="3366032599" sldId="270"/>
        </pc:sldMkLst>
        <pc:spChg chg="mod ord">
          <ac:chgData name="Sausage Madness" userId="55acea9a82e8fb82" providerId="LiveId" clId="{EAF85683-B3D0-46B3-86B1-3AEA58FBB8FB}" dt="2022-10-24T23:42:32.134" v="1005" actId="700"/>
          <ac:spMkLst>
            <pc:docMk/>
            <pc:sldMk cId="3366032599" sldId="270"/>
            <ac:spMk id="2" creationId="{3790A3AE-E658-426D-96CD-CB0614B7418A}"/>
          </ac:spMkLst>
        </pc:spChg>
        <pc:spChg chg="add del mod">
          <ac:chgData name="Sausage Madness" userId="55acea9a82e8fb82" providerId="LiveId" clId="{EAF85683-B3D0-46B3-86B1-3AEA58FBB8FB}" dt="2022-10-24T23:43:52.182" v="1015" actId="478"/>
          <ac:spMkLst>
            <pc:docMk/>
            <pc:sldMk cId="3366032599" sldId="270"/>
            <ac:spMk id="4" creationId="{484B2AFD-96A0-E173-C639-C5F1A1B863EF}"/>
          </ac:spMkLst>
        </pc:spChg>
        <pc:spChg chg="mod ord">
          <ac:chgData name="Sausage Madness" userId="55acea9a82e8fb82" providerId="LiveId" clId="{EAF85683-B3D0-46B3-86B1-3AEA58FBB8FB}" dt="2022-10-24T23:42:32.134" v="1005" actId="700"/>
          <ac:spMkLst>
            <pc:docMk/>
            <pc:sldMk cId="3366032599" sldId="270"/>
            <ac:spMk id="6" creationId="{6BDEDF39-62EC-40AF-98F4-06A79F1F80F1}"/>
          </ac:spMkLst>
        </pc:spChg>
        <pc:spChg chg="mod ord">
          <ac:chgData name="Sausage Madness" userId="55acea9a82e8fb82" providerId="LiveId" clId="{EAF85683-B3D0-46B3-86B1-3AEA58FBB8FB}" dt="2022-10-24T23:44:16.942" v="1019" actId="20577"/>
          <ac:spMkLst>
            <pc:docMk/>
            <pc:sldMk cId="3366032599" sldId="270"/>
            <ac:spMk id="7" creationId="{23DC0E4E-6822-467C-96E3-77C667B41D2B}"/>
          </ac:spMkLst>
        </pc:spChg>
        <pc:spChg chg="add del mod">
          <ac:chgData name="Sausage Madness" userId="55acea9a82e8fb82" providerId="LiveId" clId="{EAF85683-B3D0-46B3-86B1-3AEA58FBB8FB}" dt="2022-10-24T23:42:46.347" v="1009" actId="478"/>
          <ac:spMkLst>
            <pc:docMk/>
            <pc:sldMk cId="3366032599" sldId="270"/>
            <ac:spMk id="8" creationId="{F3825236-1DC3-55B5-4A60-1A2BB0A09AB5}"/>
          </ac:spMkLst>
        </pc:spChg>
        <pc:spChg chg="mod ord">
          <ac:chgData name="Sausage Madness" userId="55acea9a82e8fb82" providerId="LiveId" clId="{EAF85683-B3D0-46B3-86B1-3AEA58FBB8FB}" dt="2022-10-24T23:44:03.927" v="1017" actId="14100"/>
          <ac:spMkLst>
            <pc:docMk/>
            <pc:sldMk cId="3366032599" sldId="270"/>
            <ac:spMk id="9" creationId="{2AF9D9A5-149E-4118-AAE3-8EF91B9C5B7D}"/>
          </ac:spMkLst>
        </pc:spChg>
        <pc:spChg chg="mod ord">
          <ac:chgData name="Sausage Madness" userId="55acea9a82e8fb82" providerId="LiveId" clId="{EAF85683-B3D0-46B3-86B1-3AEA58FBB8FB}" dt="2022-10-24T23:43:57.222" v="1016" actId="14100"/>
          <ac:spMkLst>
            <pc:docMk/>
            <pc:sldMk cId="3366032599" sldId="270"/>
            <ac:spMk id="10" creationId="{2D8AA6DB-EBDB-4269-B4E5-AD059714C629}"/>
          </ac:spMkLst>
        </pc:spChg>
        <pc:spChg chg="del mod">
          <ac:chgData name="Sausage Madness" userId="55acea9a82e8fb82" providerId="LiveId" clId="{EAF85683-B3D0-46B3-86B1-3AEA58FBB8FB}" dt="2022-10-24T23:42:00.086" v="998" actId="478"/>
          <ac:spMkLst>
            <pc:docMk/>
            <pc:sldMk cId="3366032599" sldId="270"/>
            <ac:spMk id="11" creationId="{DBCC020E-50A1-4B26-95EE-F180516D8BD8}"/>
          </ac:spMkLst>
        </pc:spChg>
        <pc:spChg chg="del">
          <ac:chgData name="Sausage Madness" userId="55acea9a82e8fb82" providerId="LiveId" clId="{EAF85683-B3D0-46B3-86B1-3AEA58FBB8FB}" dt="2022-10-24T23:42:02.630" v="999" actId="478"/>
          <ac:spMkLst>
            <pc:docMk/>
            <pc:sldMk cId="3366032599" sldId="270"/>
            <ac:spMk id="12" creationId="{72176240-9D71-46A9-959A-FFCF84DC04A3}"/>
          </ac:spMkLst>
        </pc:spChg>
        <pc:spChg chg="del">
          <ac:chgData name="Sausage Madness" userId="55acea9a82e8fb82" providerId="LiveId" clId="{EAF85683-B3D0-46B3-86B1-3AEA58FBB8FB}" dt="2022-10-24T23:42:07.673" v="1000" actId="478"/>
          <ac:spMkLst>
            <pc:docMk/>
            <pc:sldMk cId="3366032599" sldId="270"/>
            <ac:spMk id="13" creationId="{77C0FED8-C734-4A93-8023-C7053E036A1E}"/>
          </ac:spMkLst>
        </pc:spChg>
        <pc:spChg chg="add del mod">
          <ac:chgData name="Sausage Madness" userId="55acea9a82e8fb82" providerId="LiveId" clId="{EAF85683-B3D0-46B3-86B1-3AEA58FBB8FB}" dt="2022-10-24T23:42:39.018" v="1006" actId="478"/>
          <ac:spMkLst>
            <pc:docMk/>
            <pc:sldMk cId="3366032599" sldId="270"/>
            <ac:spMk id="15" creationId="{FDB135B8-142D-2E7F-D82F-31C9C9A549F9}"/>
          </ac:spMkLst>
        </pc:spChg>
        <pc:spChg chg="add del mod">
          <ac:chgData name="Sausage Madness" userId="55acea9a82e8fb82" providerId="LiveId" clId="{EAF85683-B3D0-46B3-86B1-3AEA58FBB8FB}" dt="2022-10-24T23:42:41.072" v="1007" actId="478"/>
          <ac:spMkLst>
            <pc:docMk/>
            <pc:sldMk cId="3366032599" sldId="270"/>
            <ac:spMk id="17" creationId="{1A601D5D-0EFE-6556-0064-35D1CCA9AFA3}"/>
          </ac:spMkLst>
        </pc:spChg>
        <pc:spChg chg="add del mod">
          <ac:chgData name="Sausage Madness" userId="55acea9a82e8fb82" providerId="LiveId" clId="{EAF85683-B3D0-46B3-86B1-3AEA58FBB8FB}" dt="2022-10-24T23:42:43.022" v="1008" actId="478"/>
          <ac:spMkLst>
            <pc:docMk/>
            <pc:sldMk cId="3366032599" sldId="270"/>
            <ac:spMk id="19" creationId="{3D9BA1CB-51DB-D480-AA7C-606413D676AE}"/>
          </ac:spMkLst>
        </pc:spChg>
        <pc:spChg chg="add del">
          <ac:chgData name="Sausage Madness" userId="55acea9a82e8fb82" providerId="LiveId" clId="{EAF85683-B3D0-46B3-86B1-3AEA58FBB8FB}" dt="2022-10-24T23:43:44.522" v="1014" actId="478"/>
          <ac:spMkLst>
            <pc:docMk/>
            <pc:sldMk cId="3366032599" sldId="270"/>
            <ac:spMk id="22" creationId="{2D225086-68BE-4168-8F17-9443ADD89675}"/>
          </ac:spMkLst>
        </pc:spChg>
        <pc:spChg chg="add del mod">
          <ac:chgData name="Sausage Madness" userId="55acea9a82e8fb82" providerId="LiveId" clId="{EAF85683-B3D0-46B3-86B1-3AEA58FBB8FB}" dt="2022-10-24T23:42:48.272" v="1010" actId="478"/>
          <ac:spMkLst>
            <pc:docMk/>
            <pc:sldMk cId="3366032599" sldId="270"/>
            <ac:spMk id="25" creationId="{7CDFCD55-A898-76C8-CDF9-B783D750CA26}"/>
          </ac:spMkLst>
        </pc:spChg>
        <pc:picChg chg="mod ord modCrop">
          <ac:chgData name="Sausage Madness" userId="55acea9a82e8fb82" providerId="LiveId" clId="{EAF85683-B3D0-46B3-86B1-3AEA58FBB8FB}" dt="2022-10-24T23:42:32.134" v="1005" actId="700"/>
          <ac:picMkLst>
            <pc:docMk/>
            <pc:sldMk cId="3366032599" sldId="270"/>
            <ac:picMk id="21" creationId="{42EF1974-141C-494C-A63E-216742273C6F}"/>
          </ac:picMkLst>
        </pc:picChg>
        <pc:picChg chg="del">
          <ac:chgData name="Sausage Madness" userId="55acea9a82e8fb82" providerId="LiveId" clId="{EAF85683-B3D0-46B3-86B1-3AEA58FBB8FB}" dt="2022-10-24T23:42:11.122" v="1002" actId="478"/>
          <ac:picMkLst>
            <pc:docMk/>
            <pc:sldMk cId="3366032599" sldId="270"/>
            <ac:picMk id="32" creationId="{6054A700-8461-40AD-8429-6C9F6EEEEC4C}"/>
          </ac:picMkLst>
        </pc:picChg>
        <pc:picChg chg="del">
          <ac:chgData name="Sausage Madness" userId="55acea9a82e8fb82" providerId="LiveId" clId="{EAF85683-B3D0-46B3-86B1-3AEA58FBB8FB}" dt="2022-10-24T23:42:09.234" v="1001" actId="478"/>
          <ac:picMkLst>
            <pc:docMk/>
            <pc:sldMk cId="3366032599" sldId="270"/>
            <ac:picMk id="34" creationId="{EA6876F1-58FD-4237-BE75-C15655445FE1}"/>
          </ac:picMkLst>
        </pc:picChg>
        <pc:picChg chg="mod ord modCrop">
          <ac:chgData name="Sausage Madness" userId="55acea9a82e8fb82" providerId="LiveId" clId="{EAF85683-B3D0-46B3-86B1-3AEA58FBB8FB}" dt="2022-10-24T23:42:32.134" v="1005" actId="700"/>
          <ac:picMkLst>
            <pc:docMk/>
            <pc:sldMk cId="3366032599" sldId="270"/>
            <ac:picMk id="36" creationId="{1A9D8BC9-CF04-4A6C-89E6-E6A18D7419F0}"/>
          </ac:picMkLst>
        </pc:picChg>
        <pc:picChg chg="mod ord modCrop">
          <ac:chgData name="Sausage Madness" userId="55acea9a82e8fb82" providerId="LiveId" clId="{EAF85683-B3D0-46B3-86B1-3AEA58FBB8FB}" dt="2022-10-24T23:42:32.134" v="1005" actId="700"/>
          <ac:picMkLst>
            <pc:docMk/>
            <pc:sldMk cId="3366032599" sldId="270"/>
            <ac:picMk id="38" creationId="{D15B4FC9-0788-4E4C-9F5A-FCFAF69E7E7F}"/>
          </ac:picMkLst>
        </pc:picChg>
        <pc:picChg chg="mod ord modCrop">
          <ac:chgData name="Sausage Madness" userId="55acea9a82e8fb82" providerId="LiveId" clId="{EAF85683-B3D0-46B3-86B1-3AEA58FBB8FB}" dt="2022-10-24T23:42:32.134" v="1005" actId="700"/>
          <ac:picMkLst>
            <pc:docMk/>
            <pc:sldMk cId="3366032599" sldId="270"/>
            <ac:picMk id="40" creationId="{250F553C-3E38-47E0-8A58-2967D756991D}"/>
          </ac:picMkLst>
        </pc:picChg>
        <pc:picChg chg="del">
          <ac:chgData name="Sausage Madness" userId="55acea9a82e8fb82" providerId="LiveId" clId="{EAF85683-B3D0-46B3-86B1-3AEA58FBB8FB}" dt="2022-10-24T23:42:13.073" v="1003" actId="478"/>
          <ac:picMkLst>
            <pc:docMk/>
            <pc:sldMk cId="3366032599" sldId="270"/>
            <ac:picMk id="42" creationId="{C9B2F2DF-F5C3-47DD-B3B0-43E328A2AAAB}"/>
          </ac:picMkLst>
        </pc:picChg>
      </pc:sldChg>
      <pc:sldChg chg="addSp modSp mod">
        <pc:chgData name="Sausage Madness" userId="55acea9a82e8fb82" providerId="LiveId" clId="{EAF85683-B3D0-46B3-86B1-3AEA58FBB8FB}" dt="2022-10-25T00:36:32.398" v="1316" actId="20577"/>
        <pc:sldMkLst>
          <pc:docMk/>
          <pc:sldMk cId="3013812118" sldId="271"/>
        </pc:sldMkLst>
        <pc:spChg chg="mod">
          <ac:chgData name="Sausage Madness" userId="55acea9a82e8fb82" providerId="LiveId" clId="{EAF85683-B3D0-46B3-86B1-3AEA58FBB8FB}" dt="2022-10-25T00:17:49.486" v="1288" actId="114"/>
          <ac:spMkLst>
            <pc:docMk/>
            <pc:sldMk cId="3013812118" sldId="271"/>
            <ac:spMk id="2" creationId="{26C5B371-F992-4547-B936-23F16F4488DA}"/>
          </ac:spMkLst>
        </pc:spChg>
        <pc:spChg chg="mod">
          <ac:chgData name="Sausage Madness" userId="55acea9a82e8fb82" providerId="LiveId" clId="{EAF85683-B3D0-46B3-86B1-3AEA58FBB8FB}" dt="2022-10-25T00:18:09.790" v="1289" actId="2711"/>
          <ac:spMkLst>
            <pc:docMk/>
            <pc:sldMk cId="3013812118" sldId="271"/>
            <ac:spMk id="3" creationId="{C6B07B54-E3ED-4BBF-91BB-9F611C440199}"/>
          </ac:spMkLst>
        </pc:spChg>
        <pc:spChg chg="add mod">
          <ac:chgData name="Sausage Madness" userId="55acea9a82e8fb82" providerId="LiveId" clId="{EAF85683-B3D0-46B3-86B1-3AEA58FBB8FB}" dt="2022-10-25T00:17:49.486" v="1288" actId="114"/>
          <ac:spMkLst>
            <pc:docMk/>
            <pc:sldMk cId="3013812118" sldId="271"/>
            <ac:spMk id="5" creationId="{ED2EABC8-3288-3991-D730-BF31B3BB05A0}"/>
          </ac:spMkLst>
        </pc:spChg>
        <pc:spChg chg="mod">
          <ac:chgData name="Sausage Madness" userId="55acea9a82e8fb82" providerId="LiveId" clId="{EAF85683-B3D0-46B3-86B1-3AEA58FBB8FB}" dt="2022-10-25T00:17:49.486" v="1288" actId="114"/>
          <ac:spMkLst>
            <pc:docMk/>
            <pc:sldMk cId="3013812118" sldId="271"/>
            <ac:spMk id="8" creationId="{DFB86A96-0959-48CB-911E-06E243290C23}"/>
          </ac:spMkLst>
        </pc:spChg>
        <pc:spChg chg="mod">
          <ac:chgData name="Sausage Madness" userId="55acea9a82e8fb82" providerId="LiveId" clId="{EAF85683-B3D0-46B3-86B1-3AEA58FBB8FB}" dt="2022-10-25T00:36:32.398" v="1316" actId="20577"/>
          <ac:spMkLst>
            <pc:docMk/>
            <pc:sldMk cId="3013812118" sldId="271"/>
            <ac:spMk id="11" creationId="{81D93562-F631-4ADB-AB50-4D5ECF40F8A1}"/>
          </ac:spMkLst>
        </pc:spChg>
        <pc:spChg chg="mod">
          <ac:chgData name="Sausage Madness" userId="55acea9a82e8fb82" providerId="LiveId" clId="{EAF85683-B3D0-46B3-86B1-3AEA58FBB8FB}" dt="2022-10-25T00:18:09.790" v="1289" actId="2711"/>
          <ac:spMkLst>
            <pc:docMk/>
            <pc:sldMk cId="3013812118" sldId="271"/>
            <ac:spMk id="13" creationId="{F254C44F-43DD-4310-BB15-9C29C646DB24}"/>
          </ac:spMkLst>
        </pc:spChg>
        <pc:picChg chg="add mod">
          <ac:chgData name="Sausage Madness" userId="55acea9a82e8fb82" providerId="LiveId" clId="{EAF85683-B3D0-46B3-86B1-3AEA58FBB8FB}" dt="2022-10-24T23:57:21.830" v="1150"/>
          <ac:picMkLst>
            <pc:docMk/>
            <pc:sldMk cId="3013812118" sldId="271"/>
            <ac:picMk id="6" creationId="{08806540-BF09-127B-D7D6-48BDCEE0C105}"/>
          </ac:picMkLst>
        </pc:picChg>
        <pc:picChg chg="mod">
          <ac:chgData name="Sausage Madness" userId="55acea9a82e8fb82" providerId="LiveId" clId="{EAF85683-B3D0-46B3-86B1-3AEA58FBB8FB}" dt="2022-10-24T23:46:26.002" v="1058"/>
          <ac:picMkLst>
            <pc:docMk/>
            <pc:sldMk cId="3013812118" sldId="271"/>
            <ac:picMk id="7" creationId="{2CD8DFC9-E679-43B6-94BA-67756E397A11}"/>
          </ac:picMkLst>
        </pc:picChg>
      </pc:sldChg>
      <pc:sldChg chg="addSp delSp modSp mod modClrScheme chgLayout">
        <pc:chgData name="Sausage Madness" userId="55acea9a82e8fb82" providerId="LiveId" clId="{EAF85683-B3D0-46B3-86B1-3AEA58FBB8FB}" dt="2022-10-25T01:23:45.926" v="1328" actId="20577"/>
        <pc:sldMkLst>
          <pc:docMk/>
          <pc:sldMk cId="3327019842" sldId="273"/>
        </pc:sldMkLst>
        <pc:spChg chg="add del mod ord">
          <ac:chgData name="Sausage Madness" userId="55acea9a82e8fb82" providerId="LiveId" clId="{EAF85683-B3D0-46B3-86B1-3AEA58FBB8FB}" dt="2022-10-24T23:26:50.355" v="154" actId="700"/>
          <ac:spMkLst>
            <pc:docMk/>
            <pc:sldMk cId="3327019842" sldId="273"/>
            <ac:spMk id="2" creationId="{C2CDD65F-61F1-D487-DB5A-94089CDC1EA5}"/>
          </ac:spMkLst>
        </pc:spChg>
        <pc:spChg chg="mod ord">
          <ac:chgData name="Sausage Madness" userId="55acea9a82e8fb82" providerId="LiveId" clId="{EAF85683-B3D0-46B3-86B1-3AEA58FBB8FB}" dt="2022-10-24T23:27:10.767" v="157" actId="1076"/>
          <ac:spMkLst>
            <pc:docMk/>
            <pc:sldMk cId="3327019842" sldId="273"/>
            <ac:spMk id="3" creationId="{F9ADB42F-AE48-4323-897F-DB5A083BD103}"/>
          </ac:spMkLst>
        </pc:spChg>
        <pc:spChg chg="add del mod ord">
          <ac:chgData name="Sausage Madness" userId="55acea9a82e8fb82" providerId="LiveId" clId="{EAF85683-B3D0-46B3-86B1-3AEA58FBB8FB}" dt="2022-10-24T23:26:50.355" v="154" actId="700"/>
          <ac:spMkLst>
            <pc:docMk/>
            <pc:sldMk cId="3327019842" sldId="273"/>
            <ac:spMk id="4" creationId="{4166A057-6E34-0DE0-348D-50A9CCA6264E}"/>
          </ac:spMkLst>
        </pc:spChg>
        <pc:spChg chg="mod ord">
          <ac:chgData name="Sausage Madness" userId="55acea9a82e8fb82" providerId="LiveId" clId="{EAF85683-B3D0-46B3-86B1-3AEA58FBB8FB}" dt="2022-10-25T01:23:45.926" v="1328" actId="20577"/>
          <ac:spMkLst>
            <pc:docMk/>
            <pc:sldMk cId="3327019842" sldId="273"/>
            <ac:spMk id="5" creationId="{6DEAD4F2-C5CC-44E9-A092-76413D5CA7F4}"/>
          </ac:spMkLst>
        </pc:spChg>
        <pc:spChg chg="add del mod ord">
          <ac:chgData name="Sausage Madness" userId="55acea9a82e8fb82" providerId="LiveId" clId="{EAF85683-B3D0-46B3-86B1-3AEA58FBB8FB}" dt="2022-10-24T23:26:50.355" v="154" actId="700"/>
          <ac:spMkLst>
            <pc:docMk/>
            <pc:sldMk cId="3327019842" sldId="273"/>
            <ac:spMk id="6" creationId="{3CDC05C2-7DF0-FFC9-C177-604441C87748}"/>
          </ac:spMkLst>
        </pc:spChg>
        <pc:spChg chg="del">
          <ac:chgData name="Sausage Madness" userId="55acea9a82e8fb82" providerId="LiveId" clId="{EAF85683-B3D0-46B3-86B1-3AEA58FBB8FB}" dt="2022-10-24T23:22:13.162" v="131" actId="478"/>
          <ac:spMkLst>
            <pc:docMk/>
            <pc:sldMk cId="3327019842" sldId="273"/>
            <ac:spMk id="7" creationId="{7E0C6FDF-5982-4E37-B65D-F7B05D0FFB52}"/>
          </ac:spMkLst>
        </pc:spChg>
        <pc:spChg chg="mod ord">
          <ac:chgData name="Sausage Madness" userId="55acea9a82e8fb82" providerId="LiveId" clId="{EAF85683-B3D0-46B3-86B1-3AEA58FBB8FB}" dt="2022-10-24T23:27:05.518" v="156" actId="700"/>
          <ac:spMkLst>
            <pc:docMk/>
            <pc:sldMk cId="3327019842" sldId="273"/>
            <ac:spMk id="8" creationId="{68F7FB6B-EAC9-40F7-9522-61A8D53EFAF9}"/>
          </ac:spMkLst>
        </pc:spChg>
        <pc:spChg chg="mod">
          <ac:chgData name="Sausage Madness" userId="55acea9a82e8fb82" providerId="LiveId" clId="{EAF85683-B3D0-46B3-86B1-3AEA58FBB8FB}" dt="2022-10-24T23:46:50.702" v="1060" actId="208"/>
          <ac:spMkLst>
            <pc:docMk/>
            <pc:sldMk cId="3327019842" sldId="273"/>
            <ac:spMk id="9" creationId="{890F7762-BD37-4D33-9F80-1DA07B5E172E}"/>
          </ac:spMkLst>
        </pc:spChg>
        <pc:spChg chg="add del mod ord">
          <ac:chgData name="Sausage Madness" userId="55acea9a82e8fb82" providerId="LiveId" clId="{EAF85683-B3D0-46B3-86B1-3AEA58FBB8FB}" dt="2022-10-24T23:26:50.355" v="154" actId="700"/>
          <ac:spMkLst>
            <pc:docMk/>
            <pc:sldMk cId="3327019842" sldId="273"/>
            <ac:spMk id="10" creationId="{C9F8F899-032F-B8EE-FFF5-C169F1431972}"/>
          </ac:spMkLst>
        </pc:spChg>
        <pc:spChg chg="add del mod">
          <ac:chgData name="Sausage Madness" userId="55acea9a82e8fb82" providerId="LiveId" clId="{EAF85683-B3D0-46B3-86B1-3AEA58FBB8FB}" dt="2022-10-24T23:45:57.132" v="1050" actId="478"/>
          <ac:spMkLst>
            <pc:docMk/>
            <pc:sldMk cId="3327019842" sldId="273"/>
            <ac:spMk id="12" creationId="{CDEEA71D-C3B3-45BB-A776-D17D92A58127}"/>
          </ac:spMkLst>
        </pc:spChg>
        <pc:spChg chg="mod">
          <ac:chgData name="Sausage Madness" userId="55acea9a82e8fb82" providerId="LiveId" clId="{EAF85683-B3D0-46B3-86B1-3AEA58FBB8FB}" dt="2022-10-24T23:40:18.453" v="993" actId="20577"/>
          <ac:spMkLst>
            <pc:docMk/>
            <pc:sldMk cId="3327019842" sldId="273"/>
            <ac:spMk id="13" creationId="{F336552F-CA64-452F-9BD8-01334388BFF5}"/>
          </ac:spMkLst>
        </pc:spChg>
        <pc:spChg chg="add del mod ord">
          <ac:chgData name="Sausage Madness" userId="55acea9a82e8fb82" providerId="LiveId" clId="{EAF85683-B3D0-46B3-86B1-3AEA58FBB8FB}" dt="2022-10-24T23:26:50.355" v="154" actId="700"/>
          <ac:spMkLst>
            <pc:docMk/>
            <pc:sldMk cId="3327019842" sldId="273"/>
            <ac:spMk id="14" creationId="{BD9AD620-5CBF-BBA2-1767-CF80BE5F3A7A}"/>
          </ac:spMkLst>
        </pc:spChg>
        <pc:spChg chg="add del mod ord">
          <ac:chgData name="Sausage Madness" userId="55acea9a82e8fb82" providerId="LiveId" clId="{EAF85683-B3D0-46B3-86B1-3AEA58FBB8FB}" dt="2022-10-24T23:27:57.895" v="171" actId="478"/>
          <ac:spMkLst>
            <pc:docMk/>
            <pc:sldMk cId="3327019842" sldId="273"/>
            <ac:spMk id="15" creationId="{597012AB-D8EC-F6B9-00A3-9FD52B0F7541}"/>
          </ac:spMkLst>
        </pc:spChg>
        <pc:spChg chg="add del mod ord">
          <ac:chgData name="Sausage Madness" userId="55acea9a82e8fb82" providerId="LiveId" clId="{EAF85683-B3D0-46B3-86B1-3AEA58FBB8FB}" dt="2022-10-24T23:28:05.290" v="175" actId="478"/>
          <ac:spMkLst>
            <pc:docMk/>
            <pc:sldMk cId="3327019842" sldId="273"/>
            <ac:spMk id="16" creationId="{946FAC2F-9DA2-D87F-9F2F-E1105F03FF9D}"/>
          </ac:spMkLst>
        </pc:spChg>
        <pc:spChg chg="add del mod ord">
          <ac:chgData name="Sausage Madness" userId="55acea9a82e8fb82" providerId="LiveId" clId="{EAF85683-B3D0-46B3-86B1-3AEA58FBB8FB}" dt="2022-10-24T23:28:00.695" v="172" actId="478"/>
          <ac:spMkLst>
            <pc:docMk/>
            <pc:sldMk cId="3327019842" sldId="273"/>
            <ac:spMk id="17" creationId="{0BF1BE85-7951-5D53-5CDD-337B4E53BDA2}"/>
          </ac:spMkLst>
        </pc:spChg>
        <pc:spChg chg="add del mod ord">
          <ac:chgData name="Sausage Madness" userId="55acea9a82e8fb82" providerId="LiveId" clId="{EAF85683-B3D0-46B3-86B1-3AEA58FBB8FB}" dt="2022-10-24T23:28:04.005" v="174" actId="478"/>
          <ac:spMkLst>
            <pc:docMk/>
            <pc:sldMk cId="3327019842" sldId="273"/>
            <ac:spMk id="18" creationId="{1BBACFBE-5AE3-F387-8C65-BABA46660DC4}"/>
          </ac:spMkLst>
        </pc:spChg>
        <pc:spChg chg="add del mod ord">
          <ac:chgData name="Sausage Madness" userId="55acea9a82e8fb82" providerId="LiveId" clId="{EAF85683-B3D0-46B3-86B1-3AEA58FBB8FB}" dt="2022-10-24T23:28:02.546" v="173" actId="478"/>
          <ac:spMkLst>
            <pc:docMk/>
            <pc:sldMk cId="3327019842" sldId="273"/>
            <ac:spMk id="19" creationId="{A421E71A-FC95-35EE-997C-5C5EDD59B951}"/>
          </ac:spMkLst>
        </pc:spChg>
        <pc:picChg chg="mod ord modCrop">
          <ac:chgData name="Sausage Madness" userId="55acea9a82e8fb82" providerId="LiveId" clId="{EAF85683-B3D0-46B3-86B1-3AEA58FBB8FB}" dt="2022-10-24T23:46:13.272" v="1054"/>
          <ac:picMkLst>
            <pc:docMk/>
            <pc:sldMk cId="3327019842" sldId="273"/>
            <ac:picMk id="11" creationId="{AA6A75DC-BE31-480B-B034-B1DF7AFA5097}"/>
          </ac:picMkLst>
        </pc:picChg>
        <pc:picChg chg="add mod">
          <ac:chgData name="Sausage Madness" userId="55acea9a82e8fb82" providerId="LiveId" clId="{EAF85683-B3D0-46B3-86B1-3AEA58FBB8FB}" dt="2022-10-24T23:57:06.580" v="1148"/>
          <ac:picMkLst>
            <pc:docMk/>
            <pc:sldMk cId="3327019842" sldId="273"/>
            <ac:picMk id="20" creationId="{DA6A3415-7EBA-77D3-6912-53A01902A48C}"/>
          </ac:picMkLst>
        </pc:picChg>
        <pc:inkChg chg="add del">
          <ac:chgData name="Sausage Madness" userId="55acea9a82e8fb82" providerId="LiveId" clId="{EAF85683-B3D0-46B3-86B1-3AEA58FBB8FB}" dt="2022-10-25T00:14:21.716" v="1264"/>
          <ac:inkMkLst>
            <pc:docMk/>
            <pc:sldMk cId="3327019842" sldId="273"/>
            <ac:inkMk id="2" creationId="{A28D5BF4-D1E0-F143-AD1C-D8BE9B019669}"/>
          </ac:inkMkLst>
        </pc:inkChg>
      </pc:sldChg>
      <pc:sldChg chg="addSp modSp mod">
        <pc:chgData name="Sausage Madness" userId="55acea9a82e8fb82" providerId="LiveId" clId="{EAF85683-B3D0-46B3-86B1-3AEA58FBB8FB}" dt="2022-10-25T00:36:16.755" v="1315" actId="20577"/>
        <pc:sldMkLst>
          <pc:docMk/>
          <pc:sldMk cId="1793949734" sldId="286"/>
        </pc:sldMkLst>
        <pc:spChg chg="add mod">
          <ac:chgData name="Sausage Madness" userId="55acea9a82e8fb82" providerId="LiveId" clId="{EAF85683-B3D0-46B3-86B1-3AEA58FBB8FB}" dt="2022-10-24T23:54:24.176" v="1113" actId="1076"/>
          <ac:spMkLst>
            <pc:docMk/>
            <pc:sldMk cId="1793949734" sldId="286"/>
            <ac:spMk id="8" creationId="{A7234EB6-1076-4D95-9193-7816A44C3C01}"/>
          </ac:spMkLst>
        </pc:spChg>
        <pc:spChg chg="mod">
          <ac:chgData name="Sausage Madness" userId="55acea9a82e8fb82" providerId="LiveId" clId="{EAF85683-B3D0-46B3-86B1-3AEA58FBB8FB}" dt="2022-10-25T00:36:16.755" v="1315" actId="20577"/>
          <ac:spMkLst>
            <pc:docMk/>
            <pc:sldMk cId="1793949734" sldId="286"/>
            <ac:spMk id="9" creationId="{E7A818AB-B120-41D5-88A6-933AB9CAAE68}"/>
          </ac:spMkLst>
        </pc:spChg>
        <pc:picChg chg="add mod">
          <ac:chgData name="Sausage Madness" userId="55acea9a82e8fb82" providerId="LiveId" clId="{EAF85683-B3D0-46B3-86B1-3AEA58FBB8FB}" dt="2022-10-24T23:56:37.380" v="1142" actId="1076"/>
          <ac:picMkLst>
            <pc:docMk/>
            <pc:sldMk cId="1793949734" sldId="286"/>
            <ac:picMk id="10" creationId="{98363585-A792-046C-1966-7717217539FF}"/>
          </ac:picMkLst>
        </pc:picChg>
      </pc:sldChg>
      <pc:sldChg chg="addSp modSp mod">
        <pc:chgData name="Sausage Madness" userId="55acea9a82e8fb82" providerId="LiveId" clId="{EAF85683-B3D0-46B3-86B1-3AEA58FBB8FB}" dt="2022-10-24T23:59:48.725" v="1204" actId="404"/>
        <pc:sldMkLst>
          <pc:docMk/>
          <pc:sldMk cId="1486951216" sldId="288"/>
        </pc:sldMkLst>
        <pc:spChg chg="mod">
          <ac:chgData name="Sausage Madness" userId="55acea9a82e8fb82" providerId="LiveId" clId="{EAF85683-B3D0-46B3-86B1-3AEA58FBB8FB}" dt="2022-10-24T23:59:48.725" v="1204" actId="404"/>
          <ac:spMkLst>
            <pc:docMk/>
            <pc:sldMk cId="1486951216" sldId="288"/>
            <ac:spMk id="2" creationId="{1BD43A5E-77DF-44FD-800D-158434A3ABC6}"/>
          </ac:spMkLst>
        </pc:spChg>
        <pc:picChg chg="add mod">
          <ac:chgData name="Sausage Madness" userId="55acea9a82e8fb82" providerId="LiveId" clId="{EAF85683-B3D0-46B3-86B1-3AEA58FBB8FB}" dt="2022-10-24T23:56:48.380" v="1144"/>
          <ac:picMkLst>
            <pc:docMk/>
            <pc:sldMk cId="1486951216" sldId="288"/>
            <ac:picMk id="3" creationId="{3457CC1D-FF22-526B-8F18-1367A581851B}"/>
          </ac:picMkLst>
        </pc:picChg>
      </pc:sldChg>
      <pc:sldChg chg="addSp delSp modSp mod">
        <pc:chgData name="Sausage Madness" userId="55acea9a82e8fb82" providerId="LiveId" clId="{EAF85683-B3D0-46B3-86B1-3AEA58FBB8FB}" dt="2022-10-25T01:24:08.213" v="1338" actId="20577"/>
        <pc:sldMkLst>
          <pc:docMk/>
          <pc:sldMk cId="1093556016" sldId="289"/>
        </pc:sldMkLst>
        <pc:spChg chg="mod">
          <ac:chgData name="Sausage Madness" userId="55acea9a82e8fb82" providerId="LiveId" clId="{EAF85683-B3D0-46B3-86B1-3AEA58FBB8FB}" dt="2022-10-25T00:17:20.676" v="1280" actId="404"/>
          <ac:spMkLst>
            <pc:docMk/>
            <pc:sldMk cId="1093556016" sldId="289"/>
            <ac:spMk id="2" creationId="{AFB6C91D-4B22-49F1-9A0B-ABEB9E1F5A26}"/>
          </ac:spMkLst>
        </pc:spChg>
        <pc:spChg chg="add mod">
          <ac:chgData name="Sausage Madness" userId="55acea9a82e8fb82" providerId="LiveId" clId="{EAF85683-B3D0-46B3-86B1-3AEA58FBB8FB}" dt="2022-10-25T01:24:08.213" v="1338" actId="20577"/>
          <ac:spMkLst>
            <pc:docMk/>
            <pc:sldMk cId="1093556016" sldId="289"/>
            <ac:spMk id="3" creationId="{6C9CE895-F5CF-DA71-BFA6-E3EED60E1EEE}"/>
          </ac:spMkLst>
        </pc:spChg>
        <pc:spChg chg="add del mod">
          <ac:chgData name="Sausage Madness" userId="55acea9a82e8fb82" providerId="LiveId" clId="{EAF85683-B3D0-46B3-86B1-3AEA58FBB8FB}" dt="2022-10-25T00:15:53.436" v="1276" actId="1076"/>
          <ac:spMkLst>
            <pc:docMk/>
            <pc:sldMk cId="1093556016" sldId="289"/>
            <ac:spMk id="4" creationId="{0CA2E80D-F3EC-4A5F-8E65-56FEA206EE0F}"/>
          </ac:spMkLst>
        </pc:spChg>
        <pc:picChg chg="add mod">
          <ac:chgData name="Sausage Madness" userId="55acea9a82e8fb82" providerId="LiveId" clId="{EAF85683-B3D0-46B3-86B1-3AEA58FBB8FB}" dt="2022-10-25T00:03:29.999" v="1224" actId="14100"/>
          <ac:picMkLst>
            <pc:docMk/>
            <pc:sldMk cId="1093556016" sldId="289"/>
            <ac:picMk id="7" creationId="{04BD01AE-A0DC-F328-5068-679487F7D947}"/>
          </ac:picMkLst>
        </pc:picChg>
      </pc:sldChg>
      <pc:sldChg chg="addSp modSp mod">
        <pc:chgData name="Sausage Madness" userId="55acea9a82e8fb82" providerId="LiveId" clId="{EAF85683-B3D0-46B3-86B1-3AEA58FBB8FB}" dt="2022-10-25T00:20:14.825" v="1305" actId="1076"/>
        <pc:sldMkLst>
          <pc:docMk/>
          <pc:sldMk cId="2212090630" sldId="291"/>
        </pc:sldMkLst>
        <pc:spChg chg="mod">
          <ac:chgData name="Sausage Madness" userId="55acea9a82e8fb82" providerId="LiveId" clId="{EAF85683-B3D0-46B3-86B1-3AEA58FBB8FB}" dt="2022-10-24T23:59:32.432" v="1189" actId="404"/>
          <ac:spMkLst>
            <pc:docMk/>
            <pc:sldMk cId="2212090630" sldId="291"/>
            <ac:spMk id="3" creationId="{6D5D9271-B659-4A45-8868-BAEC4EF7D1F1}"/>
          </ac:spMkLst>
        </pc:spChg>
        <pc:spChg chg="add mod">
          <ac:chgData name="Sausage Madness" userId="55acea9a82e8fb82" providerId="LiveId" clId="{EAF85683-B3D0-46B3-86B1-3AEA58FBB8FB}" dt="2022-10-24T23:55:01.466" v="1130" actId="20577"/>
          <ac:spMkLst>
            <pc:docMk/>
            <pc:sldMk cId="2212090630" sldId="291"/>
            <ac:spMk id="4" creationId="{9212F582-54B5-DC92-9B93-EBC6CE00B0C0}"/>
          </ac:spMkLst>
        </pc:spChg>
        <pc:spChg chg="mod">
          <ac:chgData name="Sausage Madness" userId="55acea9a82e8fb82" providerId="LiveId" clId="{EAF85683-B3D0-46B3-86B1-3AEA58FBB8FB}" dt="2022-10-25T00:19:55.805" v="1303" actId="1076"/>
          <ac:spMkLst>
            <pc:docMk/>
            <pc:sldMk cId="2212090630" sldId="291"/>
            <ac:spMk id="16" creationId="{FDFE3336-0975-4022-813D-426DF2A2CDE3}"/>
          </ac:spMkLst>
        </pc:spChg>
        <pc:spChg chg="mod">
          <ac:chgData name="Sausage Madness" userId="55acea9a82e8fb82" providerId="LiveId" clId="{EAF85683-B3D0-46B3-86B1-3AEA58FBB8FB}" dt="2022-10-25T00:20:10.066" v="1304" actId="1076"/>
          <ac:spMkLst>
            <pc:docMk/>
            <pc:sldMk cId="2212090630" sldId="291"/>
            <ac:spMk id="17" creationId="{D0254F3B-D1FC-4502-9765-D274E419877A}"/>
          </ac:spMkLst>
        </pc:spChg>
        <pc:spChg chg="mod">
          <ac:chgData name="Sausage Madness" userId="55acea9a82e8fb82" providerId="LiveId" clId="{EAF85683-B3D0-46B3-86B1-3AEA58FBB8FB}" dt="2022-10-25T00:20:14.825" v="1305" actId="1076"/>
          <ac:spMkLst>
            <pc:docMk/>
            <pc:sldMk cId="2212090630" sldId="291"/>
            <ac:spMk id="18" creationId="{04B2FD88-02F5-4328-AB03-EB8EC1A481F7}"/>
          </ac:spMkLst>
        </pc:spChg>
        <pc:spChg chg="mod">
          <ac:chgData name="Sausage Madness" userId="55acea9a82e8fb82" providerId="LiveId" clId="{EAF85683-B3D0-46B3-86B1-3AEA58FBB8FB}" dt="2022-10-25T00:19:47.225" v="1302" actId="14100"/>
          <ac:spMkLst>
            <pc:docMk/>
            <pc:sldMk cId="2212090630" sldId="291"/>
            <ac:spMk id="28" creationId="{B36D2764-7743-4684-BE95-4AE88B7DB06A}"/>
          </ac:spMkLst>
        </pc:spChg>
        <pc:picChg chg="add mod">
          <ac:chgData name="Sausage Madness" userId="55acea9a82e8fb82" providerId="LiveId" clId="{EAF85683-B3D0-46B3-86B1-3AEA58FBB8FB}" dt="2022-10-24T23:56:45.411" v="1143"/>
          <ac:picMkLst>
            <pc:docMk/>
            <pc:sldMk cId="2212090630" sldId="291"/>
            <ac:picMk id="5" creationId="{76AA3A70-E865-A919-5FB4-AF979E77265C}"/>
          </ac:picMkLst>
        </pc:picChg>
      </pc:sldChg>
      <pc:sldChg chg="addSp delSp modSp mod">
        <pc:chgData name="Sausage Madness" userId="55acea9a82e8fb82" providerId="LiveId" clId="{EAF85683-B3D0-46B3-86B1-3AEA58FBB8FB}" dt="2022-10-25T00:19:22.021" v="1300" actId="403"/>
        <pc:sldMkLst>
          <pc:docMk/>
          <pc:sldMk cId="2165367801" sldId="292"/>
        </pc:sldMkLst>
        <pc:spChg chg="mod">
          <ac:chgData name="Sausage Madness" userId="55acea9a82e8fb82" providerId="LiveId" clId="{EAF85683-B3D0-46B3-86B1-3AEA58FBB8FB}" dt="2022-10-24T23:59:18.882" v="1177" actId="404"/>
          <ac:spMkLst>
            <pc:docMk/>
            <pc:sldMk cId="2165367801" sldId="292"/>
            <ac:spMk id="2" creationId="{04D00B79-44BB-4D5F-B51D-2270A854D77A}"/>
          </ac:spMkLst>
        </pc:spChg>
        <pc:spChg chg="add mod">
          <ac:chgData name="Sausage Madness" userId="55acea9a82e8fb82" providerId="LiveId" clId="{EAF85683-B3D0-46B3-86B1-3AEA58FBB8FB}" dt="2022-10-24T23:54:53.693" v="1127" actId="20577"/>
          <ac:spMkLst>
            <pc:docMk/>
            <pc:sldMk cId="2165367801" sldId="292"/>
            <ac:spMk id="6" creationId="{5893F74B-3FFA-1BCC-D1F7-A001ED30B908}"/>
          </ac:spMkLst>
        </pc:spChg>
        <pc:spChg chg="mod">
          <ac:chgData name="Sausage Madness" userId="55acea9a82e8fb82" providerId="LiveId" clId="{EAF85683-B3D0-46B3-86B1-3AEA58FBB8FB}" dt="2022-10-24T23:47:15.922" v="1063" actId="1076"/>
          <ac:spMkLst>
            <pc:docMk/>
            <pc:sldMk cId="2165367801" sldId="292"/>
            <ac:spMk id="8" creationId="{A277388B-76FD-44C4-B506-F8A157E57C65}"/>
          </ac:spMkLst>
        </pc:spChg>
        <pc:graphicFrameChg chg="modGraphic">
          <ac:chgData name="Sausage Madness" userId="55acea9a82e8fb82" providerId="LiveId" clId="{EAF85683-B3D0-46B3-86B1-3AEA58FBB8FB}" dt="2022-10-25T00:19:22.021" v="1300" actId="403"/>
          <ac:graphicFrameMkLst>
            <pc:docMk/>
            <pc:sldMk cId="2165367801" sldId="292"/>
            <ac:graphicFrameMk id="13" creationId="{1D6AB21B-0AB3-44DD-AD8E-D2EDD77DEA42}"/>
          </ac:graphicFrameMkLst>
        </pc:graphicFrameChg>
        <pc:picChg chg="add del mod">
          <ac:chgData name="Sausage Madness" userId="55acea9a82e8fb82" providerId="LiveId" clId="{EAF85683-B3D0-46B3-86B1-3AEA58FBB8FB}" dt="2022-10-24T23:57:39.459" v="1152" actId="478"/>
          <ac:picMkLst>
            <pc:docMk/>
            <pc:sldMk cId="2165367801" sldId="292"/>
            <ac:picMk id="14" creationId="{4D9B2ED7-7CBE-3F2F-5A0F-2E947BB9A97D}"/>
          </ac:picMkLst>
        </pc:picChg>
        <pc:picChg chg="add del mod">
          <ac:chgData name="Sausage Madness" userId="55acea9a82e8fb82" providerId="LiveId" clId="{EAF85683-B3D0-46B3-86B1-3AEA58FBB8FB}" dt="2022-10-24T23:56:11.280" v="1138" actId="21"/>
          <ac:picMkLst>
            <pc:docMk/>
            <pc:sldMk cId="2165367801" sldId="292"/>
            <ac:picMk id="16" creationId="{02AE1744-96F5-50D0-53C1-8E266E81A1FB}"/>
          </ac:picMkLst>
        </pc:picChg>
        <pc:picChg chg="add mod">
          <ac:chgData name="Sausage Madness" userId="55acea9a82e8fb82" providerId="LiveId" clId="{EAF85683-B3D0-46B3-86B1-3AEA58FBB8FB}" dt="2022-10-24T23:57:40.333" v="1153"/>
          <ac:picMkLst>
            <pc:docMk/>
            <pc:sldMk cId="2165367801" sldId="292"/>
            <ac:picMk id="17" creationId="{5EF532AB-0691-2465-BD98-5BB459BE9FFD}"/>
          </ac:picMkLst>
        </pc:picChg>
        <pc:cxnChg chg="add">
          <ac:chgData name="Sausage Madness" userId="55acea9a82e8fb82" providerId="LiveId" clId="{EAF85683-B3D0-46B3-86B1-3AEA58FBB8FB}" dt="2022-10-24T23:47:10.767" v="1061" actId="11529"/>
          <ac:cxnSpMkLst>
            <pc:docMk/>
            <pc:sldMk cId="2165367801" sldId="292"/>
            <ac:cxnSpMk id="4" creationId="{9595F53A-87AA-39DE-FE1A-E7ADEAA229AB}"/>
          </ac:cxnSpMkLst>
        </pc:cxnChg>
      </pc:sldChg>
      <pc:sldMasterChg chg="delSldLayout">
        <pc:chgData name="Sausage Madness" userId="55acea9a82e8fb82" providerId="LiveId" clId="{EAF85683-B3D0-46B3-86B1-3AEA58FBB8FB}" dt="2022-10-24T23:45:16.237" v="1020" actId="2696"/>
        <pc:sldMasterMkLst>
          <pc:docMk/>
          <pc:sldMasterMk cId="3664101507" sldId="2147483648"/>
        </pc:sldMasterMkLst>
        <pc:sldLayoutChg chg="del">
          <pc:chgData name="Sausage Madness" userId="55acea9a82e8fb82" providerId="LiveId" clId="{EAF85683-B3D0-46B3-86B1-3AEA58FBB8FB}" dt="2022-10-24T23:45:16.237" v="1020" actId="2696"/>
          <pc:sldLayoutMkLst>
            <pc:docMk/>
            <pc:sldMasterMk cId="3664101507" sldId="2147483648"/>
            <pc:sldLayoutMk cId="2667104763" sldId="2147483659"/>
          </pc:sldLayoutMkLst>
        </pc:sldLayoutChg>
      </pc:sldMasterChg>
    </pc:docChg>
  </pc:docChgLst>
  <pc:docChgLst>
    <pc:chgData name="vishal p" userId="55acea9a82e8fb82" providerId="LiveId" clId="{E9612295-DD2B-413B-9411-E64F99112555}"/>
    <pc:docChg chg="undo custSel modSld sldOrd modMainMaster">
      <pc:chgData name="vishal p" userId="55acea9a82e8fb82" providerId="LiveId" clId="{E9612295-DD2B-413B-9411-E64F99112555}" dt="2022-10-24T22:40:39.576" v="1418" actId="404"/>
      <pc:docMkLst>
        <pc:docMk/>
      </pc:docMkLst>
      <pc:sldChg chg="addSp delSp modSp mod">
        <pc:chgData name="vishal p" userId="55acea9a82e8fb82" providerId="LiveId" clId="{E9612295-DD2B-413B-9411-E64F99112555}" dt="2022-10-24T21:58:58.050" v="838" actId="14826"/>
        <pc:sldMkLst>
          <pc:docMk/>
          <pc:sldMk cId="1065904074" sldId="268"/>
        </pc:sldMkLst>
        <pc:spChg chg="mod">
          <ac:chgData name="vishal p" userId="55acea9a82e8fb82" providerId="LiveId" clId="{E9612295-DD2B-413B-9411-E64F99112555}" dt="2022-10-24T20:38:27.880" v="255" actId="2711"/>
          <ac:spMkLst>
            <pc:docMk/>
            <pc:sldMk cId="1065904074" sldId="268"/>
            <ac:spMk id="3" creationId="{F1CE755E-A3DE-48FA-953D-4B2CFF013E30}"/>
          </ac:spMkLst>
        </pc:spChg>
        <pc:spChg chg="mod">
          <ac:chgData name="vishal p" userId="55acea9a82e8fb82" providerId="LiveId" clId="{E9612295-DD2B-413B-9411-E64F99112555}" dt="2022-10-24T20:38:27.880" v="255" actId="2711"/>
          <ac:spMkLst>
            <pc:docMk/>
            <pc:sldMk cId="1065904074" sldId="268"/>
            <ac:spMk id="4" creationId="{0558CBCC-46BE-4654-9B01-07B35CF17C32}"/>
          </ac:spMkLst>
        </pc:spChg>
        <pc:spChg chg="add del mod">
          <ac:chgData name="vishal p" userId="55acea9a82e8fb82" providerId="LiveId" clId="{E9612295-DD2B-413B-9411-E64F99112555}" dt="2022-10-24T21:58:00.018" v="822" actId="478"/>
          <ac:spMkLst>
            <pc:docMk/>
            <pc:sldMk cId="1065904074" sldId="268"/>
            <ac:spMk id="5" creationId="{710C0219-3E28-B3FF-746D-6C7ACCDD7FE3}"/>
          </ac:spMkLst>
        </pc:spChg>
        <pc:spChg chg="mod">
          <ac:chgData name="vishal p" userId="55acea9a82e8fb82" providerId="LiveId" clId="{E9612295-DD2B-413B-9411-E64F99112555}" dt="2022-10-24T20:44:48.150" v="427" actId="1076"/>
          <ac:spMkLst>
            <pc:docMk/>
            <pc:sldMk cId="1065904074" sldId="268"/>
            <ac:spMk id="7" creationId="{E1A1A44A-40CF-27FF-E026-5278A46A1FE9}"/>
          </ac:spMkLst>
        </pc:spChg>
        <pc:spChg chg="add del mod">
          <ac:chgData name="vishal p" userId="55acea9a82e8fb82" providerId="LiveId" clId="{E9612295-DD2B-413B-9411-E64F99112555}" dt="2022-10-24T21:58:02.954" v="824" actId="478"/>
          <ac:spMkLst>
            <pc:docMk/>
            <pc:sldMk cId="1065904074" sldId="268"/>
            <ac:spMk id="8" creationId="{236F2F64-811A-D4C1-B15B-67FADC2F712E}"/>
          </ac:spMkLst>
        </pc:spChg>
        <pc:spChg chg="mod">
          <ac:chgData name="vishal p" userId="55acea9a82e8fb82" providerId="LiveId" clId="{E9612295-DD2B-413B-9411-E64F99112555}" dt="2022-10-24T20:41:44.758" v="375" actId="1037"/>
          <ac:spMkLst>
            <pc:docMk/>
            <pc:sldMk cId="1065904074" sldId="268"/>
            <ac:spMk id="9" creationId="{37CECF82-0919-7BB4-B3B8-36A6049E5BD4}"/>
          </ac:spMkLst>
        </pc:spChg>
        <pc:spChg chg="mod">
          <ac:chgData name="vishal p" userId="55acea9a82e8fb82" providerId="LiveId" clId="{E9612295-DD2B-413B-9411-E64F99112555}" dt="2022-10-24T20:44:22.193" v="422" actId="1076"/>
          <ac:spMkLst>
            <pc:docMk/>
            <pc:sldMk cId="1065904074" sldId="268"/>
            <ac:spMk id="11" creationId="{AA19F72D-0083-CC08-3A32-EF326527933C}"/>
          </ac:spMkLst>
        </pc:spChg>
        <pc:spChg chg="mod">
          <ac:chgData name="vishal p" userId="55acea9a82e8fb82" providerId="LiveId" clId="{E9612295-DD2B-413B-9411-E64F99112555}" dt="2022-10-24T21:08:47.971" v="579" actId="20577"/>
          <ac:spMkLst>
            <pc:docMk/>
            <pc:sldMk cId="1065904074" sldId="268"/>
            <ac:spMk id="13" creationId="{125E72F6-5AF4-7B8B-5126-09442408662C}"/>
          </ac:spMkLst>
        </pc:spChg>
        <pc:spChg chg="mod">
          <ac:chgData name="vishal p" userId="55acea9a82e8fb82" providerId="LiveId" clId="{E9612295-DD2B-413B-9411-E64F99112555}" dt="2022-10-24T20:56:01.757" v="530" actId="27636"/>
          <ac:spMkLst>
            <pc:docMk/>
            <pc:sldMk cId="1065904074" sldId="268"/>
            <ac:spMk id="14" creationId="{92F92148-66E4-3BF7-0B32-8D520F93D4D2}"/>
          </ac:spMkLst>
        </pc:spChg>
        <pc:spChg chg="mod">
          <ac:chgData name="vishal p" userId="55acea9a82e8fb82" providerId="LiveId" clId="{E9612295-DD2B-413B-9411-E64F99112555}" dt="2022-10-24T20:38:27.880" v="255" actId="2711"/>
          <ac:spMkLst>
            <pc:docMk/>
            <pc:sldMk cId="1065904074" sldId="268"/>
            <ac:spMk id="26" creationId="{B743B096-6BB3-4330-9D5B-22EEBAF87BEE}"/>
          </ac:spMkLst>
        </pc:spChg>
        <pc:spChg chg="mod">
          <ac:chgData name="vishal p" userId="55acea9a82e8fb82" providerId="LiveId" clId="{E9612295-DD2B-413B-9411-E64F99112555}" dt="2022-10-24T20:41:21.342" v="329" actId="1038"/>
          <ac:spMkLst>
            <pc:docMk/>
            <pc:sldMk cId="1065904074" sldId="268"/>
            <ac:spMk id="27" creationId="{48354ED0-9392-4301-B2D6-A5335876F77D}"/>
          </ac:spMkLst>
        </pc:spChg>
        <pc:spChg chg="mod">
          <ac:chgData name="vishal p" userId="55acea9a82e8fb82" providerId="LiveId" clId="{E9612295-DD2B-413B-9411-E64F99112555}" dt="2022-10-24T20:41:28.706" v="335" actId="1036"/>
          <ac:spMkLst>
            <pc:docMk/>
            <pc:sldMk cId="1065904074" sldId="268"/>
            <ac:spMk id="28" creationId="{0AD89AAC-7A26-4BF6-8BF7-D301C467BE24}"/>
          </ac:spMkLst>
        </pc:spChg>
        <pc:spChg chg="mod">
          <ac:chgData name="vishal p" userId="55acea9a82e8fb82" providerId="LiveId" clId="{E9612295-DD2B-413B-9411-E64F99112555}" dt="2022-10-24T20:55:21.989" v="491" actId="1076"/>
          <ac:spMkLst>
            <pc:docMk/>
            <pc:sldMk cId="1065904074" sldId="268"/>
            <ac:spMk id="35" creationId="{9206F938-D64B-410D-BE2D-847D78F81E42}"/>
          </ac:spMkLst>
        </pc:spChg>
        <pc:spChg chg="mod">
          <ac:chgData name="vishal p" userId="55acea9a82e8fb82" providerId="LiveId" clId="{E9612295-DD2B-413B-9411-E64F99112555}" dt="2022-10-24T21:10:06.969" v="619" actId="27636"/>
          <ac:spMkLst>
            <pc:docMk/>
            <pc:sldMk cId="1065904074" sldId="268"/>
            <ac:spMk id="42" creationId="{D70BF709-D6E1-4AFF-A538-E9F7D1A452C2}"/>
          </ac:spMkLst>
        </pc:spChg>
        <pc:spChg chg="mod">
          <ac:chgData name="vishal p" userId="55acea9a82e8fb82" providerId="LiveId" clId="{E9612295-DD2B-413B-9411-E64F99112555}" dt="2022-10-24T21:09:12.618" v="595" actId="27636"/>
          <ac:spMkLst>
            <pc:docMk/>
            <pc:sldMk cId="1065904074" sldId="268"/>
            <ac:spMk id="43" creationId="{8CE3A891-B3D6-4B07-A0B9-8F86A9EE5882}"/>
          </ac:spMkLst>
        </pc:spChg>
        <pc:spChg chg="mod">
          <ac:chgData name="vishal p" userId="55acea9a82e8fb82" providerId="LiveId" clId="{E9612295-DD2B-413B-9411-E64F99112555}" dt="2022-10-24T21:09:21.813" v="599" actId="255"/>
          <ac:spMkLst>
            <pc:docMk/>
            <pc:sldMk cId="1065904074" sldId="268"/>
            <ac:spMk id="44" creationId="{C7D8CB18-31C2-421A-B086-BCC239E2F5A9}"/>
          </ac:spMkLst>
        </pc:spChg>
        <pc:spChg chg="mod">
          <ac:chgData name="vishal p" userId="55acea9a82e8fb82" providerId="LiveId" clId="{E9612295-DD2B-413B-9411-E64F99112555}" dt="2022-10-24T20:38:27.880" v="255" actId="2711"/>
          <ac:spMkLst>
            <pc:docMk/>
            <pc:sldMk cId="1065904074" sldId="268"/>
            <ac:spMk id="48" creationId="{7799BEE8-A94D-443E-9846-2D1F32C57944}"/>
          </ac:spMkLst>
        </pc:spChg>
        <pc:spChg chg="mod">
          <ac:chgData name="vishal p" userId="55acea9a82e8fb82" providerId="LiveId" clId="{E9612295-DD2B-413B-9411-E64F99112555}" dt="2022-10-24T20:55:06.753" v="487" actId="1076"/>
          <ac:spMkLst>
            <pc:docMk/>
            <pc:sldMk cId="1065904074" sldId="268"/>
            <ac:spMk id="49" creationId="{E67B2D0F-2920-4165-BC82-05237362DABB}"/>
          </ac:spMkLst>
        </pc:spChg>
        <pc:picChg chg="mod">
          <ac:chgData name="vishal p" userId="55acea9a82e8fb82" providerId="LiveId" clId="{E9612295-DD2B-413B-9411-E64F99112555}" dt="2022-10-24T21:08:17.393" v="554" actId="14826"/>
          <ac:picMkLst>
            <pc:docMk/>
            <pc:sldMk cId="1065904074" sldId="268"/>
            <ac:picMk id="10" creationId="{1092E79D-E077-E79C-A555-7A69E2F8D16F}"/>
          </ac:picMkLst>
        </pc:picChg>
        <pc:picChg chg="mod">
          <ac:chgData name="vishal p" userId="55acea9a82e8fb82" providerId="LiveId" clId="{E9612295-DD2B-413B-9411-E64F99112555}" dt="2022-10-24T20:43:20.769" v="412" actId="1076"/>
          <ac:picMkLst>
            <pc:docMk/>
            <pc:sldMk cId="1065904074" sldId="268"/>
            <ac:picMk id="12" creationId="{51D39F5E-E81E-E1A1-B428-2CA80AF65A76}"/>
          </ac:picMkLst>
        </pc:picChg>
        <pc:picChg chg="add mod modCrop">
          <ac:chgData name="vishal p" userId="55acea9a82e8fb82" providerId="LiveId" clId="{E9612295-DD2B-413B-9411-E64F99112555}" dt="2022-10-24T21:58:47.181" v="835" actId="1076"/>
          <ac:picMkLst>
            <pc:docMk/>
            <pc:sldMk cId="1065904074" sldId="268"/>
            <ac:picMk id="16" creationId="{2FE98EF2-73AC-77E3-8382-EEAD613C3739}"/>
          </ac:picMkLst>
        </pc:picChg>
        <pc:picChg chg="add mod">
          <ac:chgData name="vishal p" userId="55acea9a82e8fb82" providerId="LiveId" clId="{E9612295-DD2B-413B-9411-E64F99112555}" dt="2022-10-24T21:58:58.050" v="838" actId="14826"/>
          <ac:picMkLst>
            <pc:docMk/>
            <pc:sldMk cId="1065904074" sldId="268"/>
            <ac:picMk id="17" creationId="{F840FE64-5810-F15C-7AA6-80501EEA4FCE}"/>
          </ac:picMkLst>
        </pc:picChg>
        <pc:picChg chg="mod">
          <ac:chgData name="vishal p" userId="55acea9a82e8fb82" providerId="LiveId" clId="{E9612295-DD2B-413B-9411-E64F99112555}" dt="2022-10-24T20:55:15.570" v="489"/>
          <ac:picMkLst>
            <pc:docMk/>
            <pc:sldMk cId="1065904074" sldId="268"/>
            <ac:picMk id="47" creationId="{0FD54BB1-BA8F-46B1-AE35-C73B73A48218}"/>
          </ac:picMkLst>
        </pc:picChg>
        <pc:picChg chg="del mod">
          <ac:chgData name="vishal p" userId="55acea9a82e8fb82" providerId="LiveId" clId="{E9612295-DD2B-413B-9411-E64F99112555}" dt="2022-10-24T21:57:57.691" v="821" actId="478"/>
          <ac:picMkLst>
            <pc:docMk/>
            <pc:sldMk cId="1065904074" sldId="268"/>
            <ac:picMk id="53" creationId="{4F21771F-9679-4088-A72C-1BE0AC04B6BE}"/>
          </ac:picMkLst>
        </pc:picChg>
        <pc:picChg chg="mod">
          <ac:chgData name="vishal p" userId="55acea9a82e8fb82" providerId="LiveId" clId="{E9612295-DD2B-413B-9411-E64F99112555}" dt="2022-10-24T20:45:12.644" v="429" actId="14100"/>
          <ac:picMkLst>
            <pc:docMk/>
            <pc:sldMk cId="1065904074" sldId="268"/>
            <ac:picMk id="57" creationId="{097D4C55-25B9-4F31-8D16-7968DEF76582}"/>
          </ac:picMkLst>
        </pc:picChg>
        <pc:picChg chg="del mod">
          <ac:chgData name="vishal p" userId="55acea9a82e8fb82" providerId="LiveId" clId="{E9612295-DD2B-413B-9411-E64F99112555}" dt="2022-10-24T21:58:01.448" v="823" actId="478"/>
          <ac:picMkLst>
            <pc:docMk/>
            <pc:sldMk cId="1065904074" sldId="268"/>
            <ac:picMk id="61" creationId="{FF5F0811-386E-4C21-BC9F-29D6AEEA7A21}"/>
          </ac:picMkLst>
        </pc:picChg>
      </pc:sldChg>
      <pc:sldChg chg="addSp delSp modSp mod ord">
        <pc:chgData name="vishal p" userId="55acea9a82e8fb82" providerId="LiveId" clId="{E9612295-DD2B-413B-9411-E64F99112555}" dt="2022-10-24T22:38:07.620" v="1360"/>
        <pc:sldMkLst>
          <pc:docMk/>
          <pc:sldMk cId="3366032599" sldId="270"/>
        </pc:sldMkLst>
        <pc:spChg chg="mod">
          <ac:chgData name="vishal p" userId="55acea9a82e8fb82" providerId="LiveId" clId="{E9612295-DD2B-413B-9411-E64F99112555}" dt="2022-10-24T21:35:25.517" v="690" actId="114"/>
          <ac:spMkLst>
            <pc:docMk/>
            <pc:sldMk cId="3366032599" sldId="270"/>
            <ac:spMk id="2" creationId="{3790A3AE-E658-426D-96CD-CB0614B7418A}"/>
          </ac:spMkLst>
        </pc:spChg>
        <pc:spChg chg="add del mod">
          <ac:chgData name="vishal p" userId="55acea9a82e8fb82" providerId="LiveId" clId="{E9612295-DD2B-413B-9411-E64F99112555}" dt="2022-10-24T21:39:11.596" v="692" actId="478"/>
          <ac:spMkLst>
            <pc:docMk/>
            <pc:sldMk cId="3366032599" sldId="270"/>
            <ac:spMk id="4" creationId="{64DF4505-3C85-1476-55A2-3FCD75BBD6E6}"/>
          </ac:spMkLst>
        </pc:spChg>
        <pc:spChg chg="mod">
          <ac:chgData name="vishal p" userId="55acea9a82e8fb82" providerId="LiveId" clId="{E9612295-DD2B-413B-9411-E64F99112555}" dt="2022-10-24T22:38:05.116" v="1358" actId="20577"/>
          <ac:spMkLst>
            <pc:docMk/>
            <pc:sldMk cId="3366032599" sldId="270"/>
            <ac:spMk id="6" creationId="{6BDEDF39-62EC-40AF-98F4-06A79F1F80F1}"/>
          </ac:spMkLst>
        </pc:spChg>
        <pc:spChg chg="mod">
          <ac:chgData name="vishal p" userId="55acea9a82e8fb82" providerId="LiveId" clId="{E9612295-DD2B-413B-9411-E64F99112555}" dt="2022-10-24T21:35:25.517" v="690" actId="114"/>
          <ac:spMkLst>
            <pc:docMk/>
            <pc:sldMk cId="3366032599" sldId="270"/>
            <ac:spMk id="7" creationId="{23DC0E4E-6822-467C-96E3-77C667B41D2B}"/>
          </ac:spMkLst>
        </pc:spChg>
        <pc:spChg chg="add del mod">
          <ac:chgData name="vishal p" userId="55acea9a82e8fb82" providerId="LiveId" clId="{E9612295-DD2B-413B-9411-E64F99112555}" dt="2022-10-24T21:39:11.596" v="692" actId="478"/>
          <ac:spMkLst>
            <pc:docMk/>
            <pc:sldMk cId="3366032599" sldId="270"/>
            <ac:spMk id="8" creationId="{68F855C0-73D1-0814-9F25-9EFD6595D753}"/>
          </ac:spMkLst>
        </pc:spChg>
        <pc:spChg chg="mod">
          <ac:chgData name="vishal p" userId="55acea9a82e8fb82" providerId="LiveId" clId="{E9612295-DD2B-413B-9411-E64F99112555}" dt="2022-10-24T21:35:25.517" v="690" actId="114"/>
          <ac:spMkLst>
            <pc:docMk/>
            <pc:sldMk cId="3366032599" sldId="270"/>
            <ac:spMk id="9" creationId="{2AF9D9A5-149E-4118-AAE3-8EF91B9C5B7D}"/>
          </ac:spMkLst>
        </pc:spChg>
        <pc:spChg chg="mod">
          <ac:chgData name="vishal p" userId="55acea9a82e8fb82" providerId="LiveId" clId="{E9612295-DD2B-413B-9411-E64F99112555}" dt="2022-10-24T21:35:25.517" v="690" actId="114"/>
          <ac:spMkLst>
            <pc:docMk/>
            <pc:sldMk cId="3366032599" sldId="270"/>
            <ac:spMk id="10" creationId="{2D8AA6DB-EBDB-4269-B4E5-AD059714C629}"/>
          </ac:spMkLst>
        </pc:spChg>
        <pc:spChg chg="add del mod">
          <ac:chgData name="vishal p" userId="55acea9a82e8fb82" providerId="LiveId" clId="{E9612295-DD2B-413B-9411-E64F99112555}" dt="2022-10-24T21:39:11.596" v="692" actId="478"/>
          <ac:spMkLst>
            <pc:docMk/>
            <pc:sldMk cId="3366032599" sldId="270"/>
            <ac:spMk id="11" creationId="{DBCC020E-50A1-4B26-95EE-F180516D8BD8}"/>
          </ac:spMkLst>
        </pc:spChg>
        <pc:spChg chg="add del mod">
          <ac:chgData name="vishal p" userId="55acea9a82e8fb82" providerId="LiveId" clId="{E9612295-DD2B-413B-9411-E64F99112555}" dt="2022-10-24T21:39:11.596" v="692" actId="478"/>
          <ac:spMkLst>
            <pc:docMk/>
            <pc:sldMk cId="3366032599" sldId="270"/>
            <ac:spMk id="12" creationId="{72176240-9D71-46A9-959A-FFCF84DC04A3}"/>
          </ac:spMkLst>
        </pc:spChg>
        <pc:spChg chg="add del mod">
          <ac:chgData name="vishal p" userId="55acea9a82e8fb82" providerId="LiveId" clId="{E9612295-DD2B-413B-9411-E64F99112555}" dt="2022-10-24T21:39:18.718" v="703" actId="20577"/>
          <ac:spMkLst>
            <pc:docMk/>
            <pc:sldMk cId="3366032599" sldId="270"/>
            <ac:spMk id="13" creationId="{77C0FED8-C734-4A93-8023-C7053E036A1E}"/>
          </ac:spMkLst>
        </pc:spChg>
        <pc:spChg chg="add del mod">
          <ac:chgData name="vishal p" userId="55acea9a82e8fb82" providerId="LiveId" clId="{E9612295-DD2B-413B-9411-E64F99112555}" dt="2022-10-24T21:39:11.596" v="692" actId="478"/>
          <ac:spMkLst>
            <pc:docMk/>
            <pc:sldMk cId="3366032599" sldId="270"/>
            <ac:spMk id="15" creationId="{E51963EE-38DA-DE82-AD87-B6A15450436B}"/>
          </ac:spMkLst>
        </pc:spChg>
        <pc:spChg chg="add del mod">
          <ac:chgData name="vishal p" userId="55acea9a82e8fb82" providerId="LiveId" clId="{E9612295-DD2B-413B-9411-E64F99112555}" dt="2022-10-24T21:39:11.596" v="692" actId="478"/>
          <ac:spMkLst>
            <pc:docMk/>
            <pc:sldMk cId="3366032599" sldId="270"/>
            <ac:spMk id="17" creationId="{188D1A50-F060-E2E8-2596-EB2D446C8D8C}"/>
          </ac:spMkLst>
        </pc:spChg>
        <pc:spChg chg="add del mod">
          <ac:chgData name="vishal p" userId="55acea9a82e8fb82" providerId="LiveId" clId="{E9612295-DD2B-413B-9411-E64F99112555}" dt="2022-10-24T21:39:11.596" v="692" actId="478"/>
          <ac:spMkLst>
            <pc:docMk/>
            <pc:sldMk cId="3366032599" sldId="270"/>
            <ac:spMk id="19" creationId="{400AC612-6933-FDED-B4A6-4C4005F4BB1E}"/>
          </ac:spMkLst>
        </pc:spChg>
        <pc:spChg chg="mod">
          <ac:chgData name="vishal p" userId="55acea9a82e8fb82" providerId="LiveId" clId="{E9612295-DD2B-413B-9411-E64F99112555}" dt="2022-10-24T21:35:25.517" v="690" actId="114"/>
          <ac:spMkLst>
            <pc:docMk/>
            <pc:sldMk cId="3366032599" sldId="270"/>
            <ac:spMk id="22" creationId="{2D225086-68BE-4168-8F17-9443ADD89675}"/>
          </ac:spMkLst>
        </pc:spChg>
        <pc:spChg chg="mod">
          <ac:chgData name="vishal p" userId="55acea9a82e8fb82" providerId="LiveId" clId="{E9612295-DD2B-413B-9411-E64F99112555}" dt="2022-10-24T21:35:25.517" v="690" actId="114"/>
          <ac:spMkLst>
            <pc:docMk/>
            <pc:sldMk cId="3366032599" sldId="270"/>
            <ac:spMk id="23" creationId="{433945EE-A7C1-410E-BF29-F5CEA2F4F576}"/>
          </ac:spMkLst>
        </pc:spChg>
        <pc:spChg chg="mod">
          <ac:chgData name="vishal p" userId="55acea9a82e8fb82" providerId="LiveId" clId="{E9612295-DD2B-413B-9411-E64F99112555}" dt="2022-10-24T21:54:43.395" v="705" actId="16037"/>
          <ac:spMkLst>
            <pc:docMk/>
            <pc:sldMk cId="3366032599" sldId="270"/>
            <ac:spMk id="24" creationId="{73ED10AC-D04B-401B-A6A1-6069912D1664}"/>
          </ac:spMkLst>
        </pc:spChg>
        <pc:spChg chg="add del mod">
          <ac:chgData name="vishal p" userId="55acea9a82e8fb82" providerId="LiveId" clId="{E9612295-DD2B-413B-9411-E64F99112555}" dt="2022-10-24T21:39:11.596" v="692" actId="478"/>
          <ac:spMkLst>
            <pc:docMk/>
            <pc:sldMk cId="3366032599" sldId="270"/>
            <ac:spMk id="25" creationId="{6690AD98-A63D-2E6F-E374-9CD0DAE0745C}"/>
          </ac:spMkLst>
        </pc:spChg>
        <pc:picChg chg="mod">
          <ac:chgData name="vishal p" userId="55acea9a82e8fb82" providerId="LiveId" clId="{E9612295-DD2B-413B-9411-E64F99112555}" dt="2022-10-24T20:34:40.934" v="222"/>
          <ac:picMkLst>
            <pc:docMk/>
            <pc:sldMk cId="3366032599" sldId="270"/>
            <ac:picMk id="21" creationId="{42EF1974-141C-494C-A63E-216742273C6F}"/>
          </ac:picMkLst>
        </pc:picChg>
        <pc:picChg chg="add del">
          <ac:chgData name="vishal p" userId="55acea9a82e8fb82" providerId="LiveId" clId="{E9612295-DD2B-413B-9411-E64F99112555}" dt="2022-10-24T21:39:11.596" v="692" actId="478"/>
          <ac:picMkLst>
            <pc:docMk/>
            <pc:sldMk cId="3366032599" sldId="270"/>
            <ac:picMk id="32" creationId="{6054A700-8461-40AD-8429-6C9F6EEEEC4C}"/>
          </ac:picMkLst>
        </pc:picChg>
        <pc:picChg chg="add del">
          <ac:chgData name="vishal p" userId="55acea9a82e8fb82" providerId="LiveId" clId="{E9612295-DD2B-413B-9411-E64F99112555}" dt="2022-10-24T21:39:11.596" v="692" actId="478"/>
          <ac:picMkLst>
            <pc:docMk/>
            <pc:sldMk cId="3366032599" sldId="270"/>
            <ac:picMk id="34" creationId="{EA6876F1-58FD-4237-BE75-C15655445FE1}"/>
          </ac:picMkLst>
        </pc:picChg>
        <pc:picChg chg="mod">
          <ac:chgData name="vishal p" userId="55acea9a82e8fb82" providerId="LiveId" clId="{E9612295-DD2B-413B-9411-E64F99112555}" dt="2022-10-24T20:31:58.874" v="187" actId="14100"/>
          <ac:picMkLst>
            <pc:docMk/>
            <pc:sldMk cId="3366032599" sldId="270"/>
            <ac:picMk id="36" creationId="{1A9D8BC9-CF04-4A6C-89E6-E6A18D7419F0}"/>
          </ac:picMkLst>
        </pc:picChg>
        <pc:picChg chg="add del">
          <ac:chgData name="vishal p" userId="55acea9a82e8fb82" providerId="LiveId" clId="{E9612295-DD2B-413B-9411-E64F99112555}" dt="2022-10-24T21:39:11.596" v="692" actId="478"/>
          <ac:picMkLst>
            <pc:docMk/>
            <pc:sldMk cId="3366032599" sldId="270"/>
            <ac:picMk id="42" creationId="{C9B2F2DF-F5C3-47DD-B3B0-43E328A2AAAB}"/>
          </ac:picMkLst>
        </pc:picChg>
      </pc:sldChg>
      <pc:sldChg chg="modSp mod setBg">
        <pc:chgData name="vishal p" userId="55acea9a82e8fb82" providerId="LiveId" clId="{E9612295-DD2B-413B-9411-E64F99112555}" dt="2022-10-24T21:59:45.722" v="842" actId="27636"/>
        <pc:sldMkLst>
          <pc:docMk/>
          <pc:sldMk cId="3013812118" sldId="271"/>
        </pc:sldMkLst>
        <pc:spChg chg="mod">
          <ac:chgData name="vishal p" userId="55acea9a82e8fb82" providerId="LiveId" clId="{E9612295-DD2B-413B-9411-E64F99112555}" dt="2022-10-24T21:59:45.722" v="842" actId="27636"/>
          <ac:spMkLst>
            <pc:docMk/>
            <pc:sldMk cId="3013812118" sldId="271"/>
            <ac:spMk id="2" creationId="{26C5B371-F992-4547-B936-23F16F4488DA}"/>
          </ac:spMkLst>
        </pc:spChg>
        <pc:spChg chg="mod">
          <ac:chgData name="vishal p" userId="55acea9a82e8fb82" providerId="LiveId" clId="{E9612295-DD2B-413B-9411-E64F99112555}" dt="2022-10-24T20:34:40.934" v="222"/>
          <ac:spMkLst>
            <pc:docMk/>
            <pc:sldMk cId="3013812118" sldId="271"/>
            <ac:spMk id="4" creationId="{DEC89DD8-AB5B-4556-B381-45F1AC0706EB}"/>
          </ac:spMkLst>
        </pc:spChg>
        <pc:picChg chg="mod">
          <ac:chgData name="vishal p" userId="55acea9a82e8fb82" providerId="LiveId" clId="{E9612295-DD2B-413B-9411-E64F99112555}" dt="2022-10-24T20:34:40.934" v="222"/>
          <ac:picMkLst>
            <pc:docMk/>
            <pc:sldMk cId="3013812118" sldId="271"/>
            <ac:picMk id="7" creationId="{2CD8DFC9-E679-43B6-94BA-67756E397A11}"/>
          </ac:picMkLst>
        </pc:picChg>
      </pc:sldChg>
      <pc:sldChg chg="modSp mod modClrScheme chgLayout">
        <pc:chgData name="vishal p" userId="55acea9a82e8fb82" providerId="LiveId" clId="{E9612295-DD2B-413B-9411-E64F99112555}" dt="2022-10-24T22:40:39.576" v="1418" actId="404"/>
        <pc:sldMkLst>
          <pc:docMk/>
          <pc:sldMk cId="3327019842" sldId="273"/>
        </pc:sldMkLst>
        <pc:spChg chg="mod ord">
          <ac:chgData name="vishal p" userId="55acea9a82e8fb82" providerId="LiveId" clId="{E9612295-DD2B-413B-9411-E64F99112555}" dt="2022-10-24T22:40:39.576" v="1418" actId="404"/>
          <ac:spMkLst>
            <pc:docMk/>
            <pc:sldMk cId="3327019842" sldId="273"/>
            <ac:spMk id="3" creationId="{F9ADB42F-AE48-4323-897F-DB5A083BD103}"/>
          </ac:spMkLst>
        </pc:spChg>
        <pc:spChg chg="mod ord">
          <ac:chgData name="vishal p" userId="55acea9a82e8fb82" providerId="LiveId" clId="{E9612295-DD2B-413B-9411-E64F99112555}" dt="2022-10-24T20:37:26.882" v="245" actId="1076"/>
          <ac:spMkLst>
            <pc:docMk/>
            <pc:sldMk cId="3327019842" sldId="273"/>
            <ac:spMk id="5" creationId="{6DEAD4F2-C5CC-44E9-A092-76413D5CA7F4}"/>
          </ac:spMkLst>
        </pc:spChg>
        <pc:spChg chg="mod ord">
          <ac:chgData name="vishal p" userId="55acea9a82e8fb82" providerId="LiveId" clId="{E9612295-DD2B-413B-9411-E64F99112555}" dt="2022-10-24T20:37:32.148" v="246" actId="1076"/>
          <ac:spMkLst>
            <pc:docMk/>
            <pc:sldMk cId="3327019842" sldId="273"/>
            <ac:spMk id="7" creationId="{7E0C6FDF-5982-4E37-B65D-F7B05D0FFB52}"/>
          </ac:spMkLst>
        </pc:spChg>
        <pc:spChg chg="mod ord">
          <ac:chgData name="vishal p" userId="55acea9a82e8fb82" providerId="LiveId" clId="{E9612295-DD2B-413B-9411-E64F99112555}" dt="2022-10-24T20:36:51.541" v="233" actId="700"/>
          <ac:spMkLst>
            <pc:docMk/>
            <pc:sldMk cId="3327019842" sldId="273"/>
            <ac:spMk id="8" creationId="{68F7FB6B-EAC9-40F7-9522-61A8D53EFAF9}"/>
          </ac:spMkLst>
        </pc:spChg>
        <pc:spChg chg="mod">
          <ac:chgData name="vishal p" userId="55acea9a82e8fb82" providerId="LiveId" clId="{E9612295-DD2B-413B-9411-E64F99112555}" dt="2022-10-24T20:31:10.676" v="182" actId="208"/>
          <ac:spMkLst>
            <pc:docMk/>
            <pc:sldMk cId="3327019842" sldId="273"/>
            <ac:spMk id="9" creationId="{890F7762-BD37-4D33-9F80-1DA07B5E172E}"/>
          </ac:spMkLst>
        </pc:spChg>
        <pc:spChg chg="mod ord">
          <ac:chgData name="vishal p" userId="55acea9a82e8fb82" providerId="LiveId" clId="{E9612295-DD2B-413B-9411-E64F99112555}" dt="2022-10-24T20:37:22.487" v="244" actId="171"/>
          <ac:spMkLst>
            <pc:docMk/>
            <pc:sldMk cId="3327019842" sldId="273"/>
            <ac:spMk id="12" creationId="{CDEEA71D-C3B3-45BB-A776-D17D92A58127}"/>
          </ac:spMkLst>
        </pc:spChg>
        <pc:spChg chg="mod">
          <ac:chgData name="vishal p" userId="55acea9a82e8fb82" providerId="LiveId" clId="{E9612295-DD2B-413B-9411-E64F99112555}" dt="2022-10-24T20:37:42.407" v="249" actId="20577"/>
          <ac:spMkLst>
            <pc:docMk/>
            <pc:sldMk cId="3327019842" sldId="273"/>
            <ac:spMk id="13" creationId="{F336552F-CA64-452F-9BD8-01334388BFF5}"/>
          </ac:spMkLst>
        </pc:spChg>
        <pc:picChg chg="mod ord">
          <ac:chgData name="vishal p" userId="55acea9a82e8fb82" providerId="LiveId" clId="{E9612295-DD2B-413B-9411-E64F99112555}" dt="2022-10-24T20:36:51.541" v="233" actId="700"/>
          <ac:picMkLst>
            <pc:docMk/>
            <pc:sldMk cId="3327019842" sldId="273"/>
            <ac:picMk id="11" creationId="{AA6A75DC-BE31-480B-B034-B1DF7AFA5097}"/>
          </ac:picMkLst>
        </pc:picChg>
      </pc:sldChg>
      <pc:sldChg chg="modSp mod">
        <pc:chgData name="vishal p" userId="55acea9a82e8fb82" providerId="LiveId" clId="{E9612295-DD2B-413B-9411-E64F99112555}" dt="2022-10-24T22:40:22.869" v="1411" actId="404"/>
        <pc:sldMkLst>
          <pc:docMk/>
          <pc:sldMk cId="1793949734" sldId="286"/>
        </pc:sldMkLst>
        <pc:spChg chg="mod">
          <ac:chgData name="vishal p" userId="55acea9a82e8fb82" providerId="LiveId" clId="{E9612295-DD2B-413B-9411-E64F99112555}" dt="2022-10-24T22:40:22.869" v="1411" actId="404"/>
          <ac:spMkLst>
            <pc:docMk/>
            <pc:sldMk cId="1793949734" sldId="286"/>
            <ac:spMk id="2" creationId="{345C5720-51D4-4632-91CD-936B8AB96750}"/>
          </ac:spMkLst>
        </pc:spChg>
        <pc:spChg chg="mod">
          <ac:chgData name="vishal p" userId="55acea9a82e8fb82" providerId="LiveId" clId="{E9612295-DD2B-413B-9411-E64F99112555}" dt="2022-10-24T20:37:59.471" v="250" actId="2711"/>
          <ac:spMkLst>
            <pc:docMk/>
            <pc:sldMk cId="1793949734" sldId="286"/>
            <ac:spMk id="3" creationId="{24D506CC-0185-443E-82C7-1600C21D6E91}"/>
          </ac:spMkLst>
        </pc:spChg>
        <pc:spChg chg="mod">
          <ac:chgData name="vishal p" userId="55acea9a82e8fb82" providerId="LiveId" clId="{E9612295-DD2B-413B-9411-E64F99112555}" dt="2022-10-24T20:37:59.471" v="250" actId="2711"/>
          <ac:spMkLst>
            <pc:docMk/>
            <pc:sldMk cId="1793949734" sldId="286"/>
            <ac:spMk id="5" creationId="{DCF29767-6635-4A46-AB77-672CC90C6FBE}"/>
          </ac:spMkLst>
        </pc:spChg>
        <pc:spChg chg="mod">
          <ac:chgData name="vishal p" userId="55acea9a82e8fb82" providerId="LiveId" clId="{E9612295-DD2B-413B-9411-E64F99112555}" dt="2022-10-24T22:40:02.024" v="1404" actId="1076"/>
          <ac:spMkLst>
            <pc:docMk/>
            <pc:sldMk cId="1793949734" sldId="286"/>
            <ac:spMk id="6" creationId="{9FABC344-E043-45BE-8588-06C658DBCE70}"/>
          </ac:spMkLst>
        </pc:spChg>
        <pc:spChg chg="mod">
          <ac:chgData name="vishal p" userId="55acea9a82e8fb82" providerId="LiveId" clId="{E9612295-DD2B-413B-9411-E64F99112555}" dt="2022-10-24T20:37:59.471" v="250" actId="2711"/>
          <ac:spMkLst>
            <pc:docMk/>
            <pc:sldMk cId="1793949734" sldId="286"/>
            <ac:spMk id="7" creationId="{02C6628C-972C-4717-AAF3-D882B30F6658}"/>
          </ac:spMkLst>
        </pc:spChg>
        <pc:spChg chg="mod">
          <ac:chgData name="vishal p" userId="55acea9a82e8fb82" providerId="LiveId" clId="{E9612295-DD2B-413B-9411-E64F99112555}" dt="2022-10-24T22:37:09.047" v="1340" actId="20577"/>
          <ac:spMkLst>
            <pc:docMk/>
            <pc:sldMk cId="1793949734" sldId="286"/>
            <ac:spMk id="9" creationId="{E7A818AB-B120-41D5-88A6-933AB9CAAE68}"/>
          </ac:spMkLst>
        </pc:spChg>
        <pc:picChg chg="mod">
          <ac:chgData name="vishal p" userId="55acea9a82e8fb82" providerId="LiveId" clId="{E9612295-DD2B-413B-9411-E64F99112555}" dt="2022-10-24T20:34:07.833" v="207"/>
          <ac:picMkLst>
            <pc:docMk/>
            <pc:sldMk cId="1793949734" sldId="286"/>
            <ac:picMk id="4" creationId="{2894B736-0F24-454E-8A9D-717EB78697D0}"/>
          </ac:picMkLst>
        </pc:picChg>
      </pc:sldChg>
      <pc:sldChg chg="delSp modSp mod">
        <pc:chgData name="vishal p" userId="55acea9a82e8fb82" providerId="LiveId" clId="{E9612295-DD2B-413B-9411-E64F99112555}" dt="2022-10-24T21:55:56.956" v="799" actId="12789"/>
        <pc:sldMkLst>
          <pc:docMk/>
          <pc:sldMk cId="1486951216" sldId="288"/>
        </pc:sldMkLst>
        <pc:spChg chg="mod">
          <ac:chgData name="vishal p" userId="55acea9a82e8fb82" providerId="LiveId" clId="{E9612295-DD2B-413B-9411-E64F99112555}" dt="2022-10-24T21:55:56.956" v="799" actId="12789"/>
          <ac:spMkLst>
            <pc:docMk/>
            <pc:sldMk cId="1486951216" sldId="288"/>
            <ac:spMk id="2" creationId="{1BD43A5E-77DF-44FD-800D-158434A3ABC6}"/>
          </ac:spMkLst>
        </pc:spChg>
        <pc:spChg chg="mod">
          <ac:chgData name="vishal p" userId="55acea9a82e8fb82" providerId="LiveId" clId="{E9612295-DD2B-413B-9411-E64F99112555}" dt="2022-10-24T21:55:27.036" v="713" actId="1076"/>
          <ac:spMkLst>
            <pc:docMk/>
            <pc:sldMk cId="1486951216" sldId="288"/>
            <ac:spMk id="5" creationId="{D5537408-2125-4CE5-92A7-F7E0FCBA31D0}"/>
          </ac:spMkLst>
        </pc:spChg>
        <pc:spChg chg="mod">
          <ac:chgData name="vishal p" userId="55acea9a82e8fb82" providerId="LiveId" clId="{E9612295-DD2B-413B-9411-E64F99112555}" dt="2022-10-24T21:55:56.956" v="799" actId="12789"/>
          <ac:spMkLst>
            <pc:docMk/>
            <pc:sldMk cId="1486951216" sldId="288"/>
            <ac:spMk id="6" creationId="{B0C70F64-F3E5-413B-AF4F-E15CE944B761}"/>
          </ac:spMkLst>
        </pc:spChg>
        <pc:spChg chg="mod">
          <ac:chgData name="vishal p" userId="55acea9a82e8fb82" providerId="LiveId" clId="{E9612295-DD2B-413B-9411-E64F99112555}" dt="2022-10-24T20:34:40.934" v="222"/>
          <ac:spMkLst>
            <pc:docMk/>
            <pc:sldMk cId="1486951216" sldId="288"/>
            <ac:spMk id="7" creationId="{1EA39DE2-464A-46AF-92D8-7786B35DFF44}"/>
          </ac:spMkLst>
        </pc:spChg>
        <pc:picChg chg="mod">
          <ac:chgData name="vishal p" userId="55acea9a82e8fb82" providerId="LiveId" clId="{E9612295-DD2B-413B-9411-E64F99112555}" dt="2022-10-24T21:55:05.709" v="706"/>
          <ac:picMkLst>
            <pc:docMk/>
            <pc:sldMk cId="1486951216" sldId="288"/>
            <ac:picMk id="4" creationId="{BD5BAEF8-04EE-4148-AB9D-25427A926896}"/>
          </ac:picMkLst>
        </pc:picChg>
        <pc:picChg chg="del">
          <ac:chgData name="vishal p" userId="55acea9a82e8fb82" providerId="LiveId" clId="{E9612295-DD2B-413B-9411-E64F99112555}" dt="2022-10-24T21:55:18.797" v="711" actId="478"/>
          <ac:picMkLst>
            <pc:docMk/>
            <pc:sldMk cId="1486951216" sldId="288"/>
            <ac:picMk id="11" creationId="{623730AD-04DB-4D31-90B9-486007BC48F8}"/>
          </ac:picMkLst>
        </pc:picChg>
        <pc:picChg chg="del">
          <ac:chgData name="vishal p" userId="55acea9a82e8fb82" providerId="LiveId" clId="{E9612295-DD2B-413B-9411-E64F99112555}" dt="2022-10-24T21:55:18.294" v="710" actId="478"/>
          <ac:picMkLst>
            <pc:docMk/>
            <pc:sldMk cId="1486951216" sldId="288"/>
            <ac:picMk id="12" creationId="{A19DD78C-1BBA-435D-AB9C-910A5A3B509F}"/>
          </ac:picMkLst>
        </pc:picChg>
        <pc:picChg chg="del">
          <ac:chgData name="vishal p" userId="55acea9a82e8fb82" providerId="LiveId" clId="{E9612295-DD2B-413B-9411-E64F99112555}" dt="2022-10-24T21:55:17.091" v="709" actId="478"/>
          <ac:picMkLst>
            <pc:docMk/>
            <pc:sldMk cId="1486951216" sldId="288"/>
            <ac:picMk id="13" creationId="{E1FE68E0-BC77-4B86-BF40-6A4FF5062F58}"/>
          </ac:picMkLst>
        </pc:picChg>
      </pc:sldChg>
      <pc:sldChg chg="addSp delSp modSp mod">
        <pc:chgData name="vishal p" userId="55acea9a82e8fb82" providerId="LiveId" clId="{E9612295-DD2B-413B-9411-E64F99112555}" dt="2022-10-24T20:27:48.286" v="163" actId="208"/>
        <pc:sldMkLst>
          <pc:docMk/>
          <pc:sldMk cId="1093556016" sldId="289"/>
        </pc:sldMkLst>
        <pc:spChg chg="mod">
          <ac:chgData name="vishal p" userId="55acea9a82e8fb82" providerId="LiveId" clId="{E9612295-DD2B-413B-9411-E64F99112555}" dt="2022-10-24T20:27:39.920" v="162" actId="2711"/>
          <ac:spMkLst>
            <pc:docMk/>
            <pc:sldMk cId="1093556016" sldId="289"/>
            <ac:spMk id="2" creationId="{AFB6C91D-4B22-49F1-9A0B-ABEB9E1F5A26}"/>
          </ac:spMkLst>
        </pc:spChg>
        <pc:spChg chg="del mod">
          <ac:chgData name="vishal p" userId="55acea9a82e8fb82" providerId="LiveId" clId="{E9612295-DD2B-413B-9411-E64F99112555}" dt="2022-10-24T19:51:03.942" v="96" actId="478"/>
          <ac:spMkLst>
            <pc:docMk/>
            <pc:sldMk cId="1093556016" sldId="289"/>
            <ac:spMk id="3" creationId="{2F8CF06A-B594-4BA2-8B1E-D649096D742F}"/>
          </ac:spMkLst>
        </pc:spChg>
        <pc:spChg chg="mod">
          <ac:chgData name="vishal p" userId="55acea9a82e8fb82" providerId="LiveId" clId="{E9612295-DD2B-413B-9411-E64F99112555}" dt="2022-10-24T19:53:01.429" v="138" actId="1076"/>
          <ac:spMkLst>
            <pc:docMk/>
            <pc:sldMk cId="1093556016" sldId="289"/>
            <ac:spMk id="4" creationId="{0CA2E80D-F3EC-4A5F-8E65-56FEA206EE0F}"/>
          </ac:spMkLst>
        </pc:spChg>
        <pc:spChg chg="mod">
          <ac:chgData name="vishal p" userId="55acea9a82e8fb82" providerId="LiveId" clId="{E9612295-DD2B-413B-9411-E64F99112555}" dt="2022-10-24T20:27:48.286" v="163" actId="208"/>
          <ac:spMkLst>
            <pc:docMk/>
            <pc:sldMk cId="1093556016" sldId="289"/>
            <ac:spMk id="6" creationId="{B36975AA-C62E-46BE-9382-E2CF56FDF817}"/>
          </ac:spMkLst>
        </pc:spChg>
        <pc:spChg chg="add del mod">
          <ac:chgData name="vishal p" userId="55acea9a82e8fb82" providerId="LiveId" clId="{E9612295-DD2B-413B-9411-E64F99112555}" dt="2022-10-24T19:51:07.038" v="97" actId="478"/>
          <ac:spMkLst>
            <pc:docMk/>
            <pc:sldMk cId="1093556016" sldId="289"/>
            <ac:spMk id="7" creationId="{D3DDE928-6200-28A8-40E2-BE06FC68E5B9}"/>
          </ac:spMkLst>
        </pc:spChg>
        <pc:picChg chg="mod">
          <ac:chgData name="vishal p" userId="55acea9a82e8fb82" providerId="LiveId" clId="{E9612295-DD2B-413B-9411-E64F99112555}" dt="2022-10-24T19:52:57.318" v="137"/>
          <ac:picMkLst>
            <pc:docMk/>
            <pc:sldMk cId="1093556016" sldId="289"/>
            <ac:picMk id="10" creationId="{1E745F20-F130-4708-BD5A-1A4FF4BE4D0B}"/>
          </ac:picMkLst>
        </pc:picChg>
      </pc:sldChg>
      <pc:sldChg chg="addSp delSp modSp mod">
        <pc:chgData name="vishal p" userId="55acea9a82e8fb82" providerId="LiveId" clId="{E9612295-DD2B-413B-9411-E64F99112555}" dt="2022-10-24T22:39:39.782" v="1402" actId="208"/>
        <pc:sldMkLst>
          <pc:docMk/>
          <pc:sldMk cId="2212090630" sldId="291"/>
        </pc:sldMkLst>
        <pc:spChg chg="mod">
          <ac:chgData name="vishal p" userId="55acea9a82e8fb82" providerId="LiveId" clId="{E9612295-DD2B-413B-9411-E64F99112555}" dt="2022-10-24T20:34:40.934" v="222"/>
          <ac:spMkLst>
            <pc:docMk/>
            <pc:sldMk cId="2212090630" sldId="291"/>
            <ac:spMk id="2" creationId="{6A8AF702-A859-4D49-823E-455702872718}"/>
          </ac:spMkLst>
        </pc:spChg>
        <pc:spChg chg="mod">
          <ac:chgData name="vishal p" userId="55acea9a82e8fb82" providerId="LiveId" clId="{E9612295-DD2B-413B-9411-E64F99112555}" dt="2022-10-24T22:18:19.943" v="1152"/>
          <ac:spMkLst>
            <pc:docMk/>
            <pc:sldMk cId="2212090630" sldId="291"/>
            <ac:spMk id="3" creationId="{6D5D9271-B659-4A45-8868-BAEC4EF7D1F1}"/>
          </ac:spMkLst>
        </pc:spChg>
        <pc:spChg chg="del mod">
          <ac:chgData name="vishal p" userId="55acea9a82e8fb82" providerId="LiveId" clId="{E9612295-DD2B-413B-9411-E64F99112555}" dt="2022-10-24T22:35:20.319" v="1333" actId="478"/>
          <ac:spMkLst>
            <pc:docMk/>
            <pc:sldMk cId="2212090630" sldId="291"/>
            <ac:spMk id="4" creationId="{AD39D096-C87A-4096-8E8C-6439C9C6C3A2}"/>
          </ac:spMkLst>
        </pc:spChg>
        <pc:spChg chg="add del mod">
          <ac:chgData name="vishal p" userId="55acea9a82e8fb82" providerId="LiveId" clId="{E9612295-DD2B-413B-9411-E64F99112555}" dt="2022-10-24T22:23:16.026" v="1210" actId="478"/>
          <ac:spMkLst>
            <pc:docMk/>
            <pc:sldMk cId="2212090630" sldId="291"/>
            <ac:spMk id="6" creationId="{D19A1A54-F6DC-BAA2-021C-A0BF6D304915}"/>
          </ac:spMkLst>
        </pc:spChg>
        <pc:spChg chg="mod">
          <ac:chgData name="vishal p" userId="55acea9a82e8fb82" providerId="LiveId" clId="{E9612295-DD2B-413B-9411-E64F99112555}" dt="2022-10-24T22:32:20.120" v="1300" actId="1076"/>
          <ac:spMkLst>
            <pc:docMk/>
            <pc:sldMk cId="2212090630" sldId="291"/>
            <ac:spMk id="16" creationId="{FDFE3336-0975-4022-813D-426DF2A2CDE3}"/>
          </ac:spMkLst>
        </pc:spChg>
        <pc:spChg chg="mod">
          <ac:chgData name="vishal p" userId="55acea9a82e8fb82" providerId="LiveId" clId="{E9612295-DD2B-413B-9411-E64F99112555}" dt="2022-10-24T22:32:22.955" v="1301" actId="1076"/>
          <ac:spMkLst>
            <pc:docMk/>
            <pc:sldMk cId="2212090630" sldId="291"/>
            <ac:spMk id="17" creationId="{D0254F3B-D1FC-4502-9765-D274E419877A}"/>
          </ac:spMkLst>
        </pc:spChg>
        <pc:spChg chg="mod">
          <ac:chgData name="vishal p" userId="55acea9a82e8fb82" providerId="LiveId" clId="{E9612295-DD2B-413B-9411-E64F99112555}" dt="2022-10-24T22:32:26.690" v="1302" actId="1076"/>
          <ac:spMkLst>
            <pc:docMk/>
            <pc:sldMk cId="2212090630" sldId="291"/>
            <ac:spMk id="18" creationId="{04B2FD88-02F5-4328-AB03-EB8EC1A481F7}"/>
          </ac:spMkLst>
        </pc:spChg>
        <pc:spChg chg="del">
          <ac:chgData name="vishal p" userId="55acea9a82e8fb82" providerId="LiveId" clId="{E9612295-DD2B-413B-9411-E64F99112555}" dt="2022-10-24T22:31:41.857" v="1235" actId="478"/>
          <ac:spMkLst>
            <pc:docMk/>
            <pc:sldMk cId="2212090630" sldId="291"/>
            <ac:spMk id="19" creationId="{7A33CD89-F67A-4378-8AFD-C60011F6DBB4}"/>
          </ac:spMkLst>
        </pc:spChg>
        <pc:spChg chg="del">
          <ac:chgData name="vishal p" userId="55acea9a82e8fb82" providerId="LiveId" clId="{E9612295-DD2B-413B-9411-E64F99112555}" dt="2022-10-24T22:23:00.282" v="1204" actId="478"/>
          <ac:spMkLst>
            <pc:docMk/>
            <pc:sldMk cId="2212090630" sldId="291"/>
            <ac:spMk id="20" creationId="{2306528A-EF2E-492E-846A-8645AF605E9C}"/>
          </ac:spMkLst>
        </pc:spChg>
        <pc:spChg chg="del">
          <ac:chgData name="vishal p" userId="55acea9a82e8fb82" providerId="LiveId" clId="{E9612295-DD2B-413B-9411-E64F99112555}" dt="2022-10-24T22:23:06.772" v="1207" actId="478"/>
          <ac:spMkLst>
            <pc:docMk/>
            <pc:sldMk cId="2212090630" sldId="291"/>
            <ac:spMk id="21" creationId="{2E9BBF33-FFEE-40F5-A249-CEA0DCAE3BE2}"/>
          </ac:spMkLst>
        </pc:spChg>
        <pc:spChg chg="del">
          <ac:chgData name="vishal p" userId="55acea9a82e8fb82" providerId="LiveId" clId="{E9612295-DD2B-413B-9411-E64F99112555}" dt="2022-10-24T22:23:08.313" v="1208" actId="478"/>
          <ac:spMkLst>
            <pc:docMk/>
            <pc:sldMk cId="2212090630" sldId="291"/>
            <ac:spMk id="22" creationId="{891776FB-6173-49D8-9F32-944FBC4EABB1}"/>
          </ac:spMkLst>
        </pc:spChg>
        <pc:spChg chg="del mod">
          <ac:chgData name="vishal p" userId="55acea9a82e8fb82" providerId="LiveId" clId="{E9612295-DD2B-413B-9411-E64F99112555}" dt="2022-10-24T22:22:54.290" v="1203" actId="478"/>
          <ac:spMkLst>
            <pc:docMk/>
            <pc:sldMk cId="2212090630" sldId="291"/>
            <ac:spMk id="23" creationId="{3689D36F-0E74-439C-8BF7-BE388B2B4545}"/>
          </ac:spMkLst>
        </pc:spChg>
        <pc:spChg chg="del mod">
          <ac:chgData name="vishal p" userId="55acea9a82e8fb82" providerId="LiveId" clId="{E9612295-DD2B-413B-9411-E64F99112555}" dt="2022-10-24T22:22:51.390" v="1201" actId="478"/>
          <ac:spMkLst>
            <pc:docMk/>
            <pc:sldMk cId="2212090630" sldId="291"/>
            <ac:spMk id="24" creationId="{9396CD8C-7E7D-4CBC-AFB3-A4424860B64E}"/>
          </ac:spMkLst>
        </pc:spChg>
        <pc:spChg chg="del">
          <ac:chgData name="vishal p" userId="55acea9a82e8fb82" providerId="LiveId" clId="{E9612295-DD2B-413B-9411-E64F99112555}" dt="2022-10-24T22:35:19.077" v="1331" actId="478"/>
          <ac:spMkLst>
            <pc:docMk/>
            <pc:sldMk cId="2212090630" sldId="291"/>
            <ac:spMk id="25" creationId="{63B82A35-4350-476B-8C5A-D6A684747697}"/>
          </ac:spMkLst>
        </pc:spChg>
        <pc:spChg chg="del">
          <ac:chgData name="vishal p" userId="55acea9a82e8fb82" providerId="LiveId" clId="{E9612295-DD2B-413B-9411-E64F99112555}" dt="2022-10-24T22:35:18.186" v="1330" actId="478"/>
          <ac:spMkLst>
            <pc:docMk/>
            <pc:sldMk cId="2212090630" sldId="291"/>
            <ac:spMk id="26" creationId="{447A1645-EFC8-4537-A5ED-3F261355CC99}"/>
          </ac:spMkLst>
        </pc:spChg>
        <pc:spChg chg="mod">
          <ac:chgData name="vishal p" userId="55acea9a82e8fb82" providerId="LiveId" clId="{E9612295-DD2B-413B-9411-E64F99112555}" dt="2022-10-24T22:32:15.350" v="1299" actId="1076"/>
          <ac:spMkLst>
            <pc:docMk/>
            <pc:sldMk cId="2212090630" sldId="291"/>
            <ac:spMk id="28" creationId="{B36D2764-7743-4684-BE95-4AE88B7DB06A}"/>
          </ac:spMkLst>
        </pc:spChg>
        <pc:spChg chg="mod">
          <ac:chgData name="vishal p" userId="55acea9a82e8fb82" providerId="LiveId" clId="{E9612295-DD2B-413B-9411-E64F99112555}" dt="2022-10-24T22:39:39.782" v="1402" actId="208"/>
          <ac:spMkLst>
            <pc:docMk/>
            <pc:sldMk cId="2212090630" sldId="291"/>
            <ac:spMk id="29" creationId="{CE178D24-EC15-4677-8CE4-B6FAE887C7CE}"/>
          </ac:spMkLst>
        </pc:spChg>
        <pc:spChg chg="add del mod">
          <ac:chgData name="vishal p" userId="55acea9a82e8fb82" providerId="LiveId" clId="{E9612295-DD2B-413B-9411-E64F99112555}" dt="2022-10-24T22:35:24.761" v="1335" actId="478"/>
          <ac:spMkLst>
            <pc:docMk/>
            <pc:sldMk cId="2212090630" sldId="291"/>
            <ac:spMk id="35" creationId="{8538CF42-92CE-B47D-7B73-D16F114DBC31}"/>
          </ac:spMkLst>
        </pc:spChg>
        <pc:graphicFrameChg chg="del mod">
          <ac:chgData name="vishal p" userId="55acea9a82e8fb82" providerId="LiveId" clId="{E9612295-DD2B-413B-9411-E64F99112555}" dt="2022-10-24T22:35:23.293" v="1334" actId="478"/>
          <ac:graphicFrameMkLst>
            <pc:docMk/>
            <pc:sldMk cId="2212090630" sldId="291"/>
            <ac:graphicFrameMk id="9" creationId="{4B0BCC78-A7E9-4210-BED1-FB0F136FA0BF}"/>
          </ac:graphicFrameMkLst>
        </pc:graphicFrameChg>
        <pc:graphicFrameChg chg="add del mod">
          <ac:chgData name="vishal p" userId="55acea9a82e8fb82" providerId="LiveId" clId="{E9612295-DD2B-413B-9411-E64F99112555}" dt="2022-10-24T22:23:17.391" v="1211" actId="478"/>
          <ac:graphicFrameMkLst>
            <pc:docMk/>
            <pc:sldMk cId="2212090630" sldId="291"/>
            <ac:graphicFrameMk id="12" creationId="{B880674A-C407-4235-A8D0-4F3C148E035B}"/>
          </ac:graphicFrameMkLst>
        </pc:graphicFrameChg>
        <pc:graphicFrameChg chg="del">
          <ac:chgData name="vishal p" userId="55acea9a82e8fb82" providerId="LiveId" clId="{E9612295-DD2B-413B-9411-E64F99112555}" dt="2022-10-24T22:23:18.099" v="1212" actId="478"/>
          <ac:graphicFrameMkLst>
            <pc:docMk/>
            <pc:sldMk cId="2212090630" sldId="291"/>
            <ac:graphicFrameMk id="13" creationId="{4965B496-2DD8-4644-BD32-C792562A4A9B}"/>
          </ac:graphicFrameMkLst>
        </pc:graphicFrameChg>
        <pc:graphicFrameChg chg="del">
          <ac:chgData name="vishal p" userId="55acea9a82e8fb82" providerId="LiveId" clId="{E9612295-DD2B-413B-9411-E64F99112555}" dt="2022-10-24T22:23:18.653" v="1213" actId="478"/>
          <ac:graphicFrameMkLst>
            <pc:docMk/>
            <pc:sldMk cId="2212090630" sldId="291"/>
            <ac:graphicFrameMk id="14" creationId="{929A89A4-A764-4573-A43E-D883B54D5791}"/>
          </ac:graphicFrameMkLst>
        </pc:graphicFrameChg>
        <pc:graphicFrameChg chg="del">
          <ac:chgData name="vishal p" userId="55acea9a82e8fb82" providerId="LiveId" clId="{E9612295-DD2B-413B-9411-E64F99112555}" dt="2022-10-24T22:23:19.254" v="1214" actId="478"/>
          <ac:graphicFrameMkLst>
            <pc:docMk/>
            <pc:sldMk cId="2212090630" sldId="291"/>
            <ac:graphicFrameMk id="15" creationId="{F8366091-405D-481E-B7F7-8B8F64FD1C87}"/>
          </ac:graphicFrameMkLst>
        </pc:graphicFrameChg>
        <pc:graphicFrameChg chg="del">
          <ac:chgData name="vishal p" userId="55acea9a82e8fb82" providerId="LiveId" clId="{E9612295-DD2B-413B-9411-E64F99112555}" dt="2022-10-24T22:23:12.729" v="1209" actId="478"/>
          <ac:graphicFrameMkLst>
            <pc:docMk/>
            <pc:sldMk cId="2212090630" sldId="291"/>
            <ac:graphicFrameMk id="27" creationId="{8B7962D3-FAFD-4B86-A9C4-A868A9DF6045}"/>
          </ac:graphicFrameMkLst>
        </pc:graphicFrameChg>
        <pc:picChg chg="add mod">
          <ac:chgData name="vishal p" userId="55acea9a82e8fb82" providerId="LiveId" clId="{E9612295-DD2B-413B-9411-E64F99112555}" dt="2022-10-24T22:35:09.335" v="1328" actId="1076"/>
          <ac:picMkLst>
            <pc:docMk/>
            <pc:sldMk cId="2212090630" sldId="291"/>
            <ac:picMk id="8" creationId="{E3304014-9BDE-47E7-FD59-72113DD2312A}"/>
          </ac:picMkLst>
        </pc:picChg>
        <pc:picChg chg="add mod">
          <ac:chgData name="vishal p" userId="55acea9a82e8fb82" providerId="LiveId" clId="{E9612295-DD2B-413B-9411-E64F99112555}" dt="2022-10-24T22:35:06.185" v="1327" actId="1076"/>
          <ac:picMkLst>
            <pc:docMk/>
            <pc:sldMk cId="2212090630" sldId="291"/>
            <ac:picMk id="11" creationId="{A5B87268-9391-5BA6-278C-02A38BD353D0}"/>
          </ac:picMkLst>
        </pc:picChg>
        <pc:picChg chg="add mod">
          <ac:chgData name="vishal p" userId="55acea9a82e8fb82" providerId="LiveId" clId="{E9612295-DD2B-413B-9411-E64F99112555}" dt="2022-10-24T22:35:04.959" v="1326" actId="1076"/>
          <ac:picMkLst>
            <pc:docMk/>
            <pc:sldMk cId="2212090630" sldId="291"/>
            <ac:picMk id="31" creationId="{00314361-D8E0-4962-780C-2F1B2FD1F7DF}"/>
          </ac:picMkLst>
        </pc:picChg>
        <pc:picChg chg="add mod">
          <ac:chgData name="vishal p" userId="55acea9a82e8fb82" providerId="LiveId" clId="{E9612295-DD2B-413B-9411-E64F99112555}" dt="2022-10-24T22:35:12.711" v="1329" actId="1076"/>
          <ac:picMkLst>
            <pc:docMk/>
            <pc:sldMk cId="2212090630" sldId="291"/>
            <ac:picMk id="33" creationId="{A6A1AE09-0BAF-7FA5-3463-4109A1944239}"/>
          </ac:picMkLst>
        </pc:picChg>
      </pc:sldChg>
      <pc:sldChg chg="modSp mod">
        <pc:chgData name="vishal p" userId="55acea9a82e8fb82" providerId="LiveId" clId="{E9612295-DD2B-413B-9411-E64F99112555}" dt="2022-10-24T22:39:16.635" v="1401" actId="115"/>
        <pc:sldMkLst>
          <pc:docMk/>
          <pc:sldMk cId="2165367801" sldId="292"/>
        </pc:sldMkLst>
        <pc:spChg chg="mod">
          <ac:chgData name="vishal p" userId="55acea9a82e8fb82" providerId="LiveId" clId="{E9612295-DD2B-413B-9411-E64F99112555}" dt="2022-10-24T20:34:40.934" v="222"/>
          <ac:spMkLst>
            <pc:docMk/>
            <pc:sldMk cId="2165367801" sldId="292"/>
            <ac:spMk id="5" creationId="{CDF3C1EE-D9A0-406A-9A3A-75C82527E0DC}"/>
          </ac:spMkLst>
        </pc:spChg>
        <pc:spChg chg="mod">
          <ac:chgData name="vishal p" userId="55acea9a82e8fb82" providerId="LiveId" clId="{E9612295-DD2B-413B-9411-E64F99112555}" dt="2022-10-24T22:36:22.484" v="1338" actId="1076"/>
          <ac:spMkLst>
            <pc:docMk/>
            <pc:sldMk cId="2165367801" sldId="292"/>
            <ac:spMk id="8" creationId="{A277388B-76FD-44C4-B506-F8A157E57C65}"/>
          </ac:spMkLst>
        </pc:spChg>
        <pc:spChg chg="mod">
          <ac:chgData name="vishal p" userId="55acea9a82e8fb82" providerId="LiveId" clId="{E9612295-DD2B-413B-9411-E64F99112555}" dt="2022-10-24T22:16:15.026" v="1145" actId="1035"/>
          <ac:spMkLst>
            <pc:docMk/>
            <pc:sldMk cId="2165367801" sldId="292"/>
            <ac:spMk id="10" creationId="{C81554E6-FFC7-4D10-8E15-D72915B89452}"/>
          </ac:spMkLst>
        </pc:spChg>
        <pc:graphicFrameChg chg="mod modGraphic">
          <ac:chgData name="vishal p" userId="55acea9a82e8fb82" providerId="LiveId" clId="{E9612295-DD2B-413B-9411-E64F99112555}" dt="2022-10-24T22:39:16.635" v="1401" actId="115"/>
          <ac:graphicFrameMkLst>
            <pc:docMk/>
            <pc:sldMk cId="2165367801" sldId="292"/>
            <ac:graphicFrameMk id="13" creationId="{1D6AB21B-0AB3-44DD-AD8E-D2EDD77DEA42}"/>
          </ac:graphicFrameMkLst>
        </pc:graphicFrameChg>
        <pc:picChg chg="mod">
          <ac:chgData name="vishal p" userId="55acea9a82e8fb82" providerId="LiveId" clId="{E9612295-DD2B-413B-9411-E64F99112555}" dt="2022-10-24T22:36:17.525" v="1337"/>
          <ac:picMkLst>
            <pc:docMk/>
            <pc:sldMk cId="2165367801" sldId="292"/>
            <ac:picMk id="7" creationId="{7D87B918-371C-4B31-9C7A-1D9A08C8A3BB}"/>
          </ac:picMkLst>
        </pc:picChg>
        <pc:cxnChg chg="mod">
          <ac:chgData name="vishal p" userId="55acea9a82e8fb82" providerId="LiveId" clId="{E9612295-DD2B-413B-9411-E64F99112555}" dt="2022-10-24T22:16:15.026" v="1145" actId="1035"/>
          <ac:cxnSpMkLst>
            <pc:docMk/>
            <pc:sldMk cId="2165367801" sldId="292"/>
            <ac:cxnSpMk id="12" creationId="{0D4D8421-B427-472B-95AE-FBBC914ACC5F}"/>
          </ac:cxnSpMkLst>
        </pc:cxnChg>
      </pc:sldChg>
      <pc:sldMasterChg chg="addSp">
        <pc:chgData name="vishal p" userId="55acea9a82e8fb82" providerId="LiveId" clId="{E9612295-DD2B-413B-9411-E64F99112555}" dt="2022-10-24T20:34:39.072" v="219"/>
        <pc:sldMasterMkLst>
          <pc:docMk/>
          <pc:sldMasterMk cId="1392717795" sldId="2147483663"/>
        </pc:sldMasterMkLst>
        <pc:spChg chg="add">
          <ac:chgData name="vishal p" userId="55acea9a82e8fb82" providerId="LiveId" clId="{E9612295-DD2B-413B-9411-E64F99112555}" dt="2022-10-24T20:34:39.072" v="219"/>
          <ac:spMkLst>
            <pc:docMk/>
            <pc:sldMasterMk cId="1392717795" sldId="2147483663"/>
            <ac:spMk id="7" creationId="{E7DE29BE-41B9-167D-CFE5-36488719476C}"/>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CFA5F72-8C3C-47C4-BAAE-AAD53B502F6D}" type="datetime1">
              <a:rPr lang="es-ES" smtClean="0"/>
              <a:t>24/10/2022</a:t>
            </a:fld>
            <a:endParaRPr lang="es-ES" dirty="0"/>
          </a:p>
        </p:txBody>
      </p:sp>
      <p:sp>
        <p:nvSpPr>
          <p:cNvPr id="4" name="Marcador de pie de página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FA8C659-3DDB-48CB-A056-6A658A161B7C}" type="slidenum">
              <a:rPr lang="es-ES" smtClean="0"/>
              <a:t>‹#›</a:t>
            </a:fld>
            <a:endParaRPr lang="es-E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4E63C5-A243-470D-8390-8C4D5E642375}" type="datetime1">
              <a:rPr lang="es-ES" smtClean="0"/>
              <a:t>24/10/2022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dirty="0"/>
              <a:t>Segundo nivel</a:t>
            </a:r>
          </a:p>
          <a:p>
            <a:pPr lvl="2" rtl="0"/>
            <a:r>
              <a:rPr lang="es-ES" dirty="0"/>
              <a:t>Tercer nivel</a:t>
            </a:r>
          </a:p>
          <a:p>
            <a:pPr lvl="3" rtl="0"/>
            <a:r>
              <a:rPr lang="es-ES" dirty="0"/>
              <a:t>Cuarto nivel</a:t>
            </a:r>
          </a:p>
          <a:p>
            <a:pPr lvl="4" rtl="0"/>
            <a:r>
              <a:rPr lang="es-ES"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A004F4-F240-48F9-8AE1-486585C7F00D}" type="slidenum">
              <a:rPr lang="es-ES" smtClean="0"/>
              <a:t>‹#›</a:t>
            </a:fld>
            <a:endParaRPr lang="es-E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1</a:t>
            </a:fld>
            <a:endParaRPr lang="es-ES" dirty="0"/>
          </a:p>
        </p:txBody>
      </p:sp>
    </p:spTree>
    <p:extLst>
      <p:ext uri="{BB962C8B-B14F-4D97-AF65-F5344CB8AC3E}">
        <p14:creationId xmlns:p14="http://schemas.microsoft.com/office/powerpoint/2010/main" val="322885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2</a:t>
            </a:fld>
            <a:endParaRPr lang="es-ES" dirty="0"/>
          </a:p>
        </p:txBody>
      </p:sp>
    </p:spTree>
    <p:extLst>
      <p:ext uri="{BB962C8B-B14F-4D97-AF65-F5344CB8AC3E}">
        <p14:creationId xmlns:p14="http://schemas.microsoft.com/office/powerpoint/2010/main" val="132798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3</a:t>
            </a:fld>
            <a:endParaRPr lang="es-ES" dirty="0"/>
          </a:p>
        </p:txBody>
      </p:sp>
    </p:spTree>
    <p:extLst>
      <p:ext uri="{BB962C8B-B14F-4D97-AF65-F5344CB8AC3E}">
        <p14:creationId xmlns:p14="http://schemas.microsoft.com/office/powerpoint/2010/main" val="260908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9CA004F4-F240-48F9-8AE1-486585C7F00D}" type="slidenum">
              <a:rPr lang="es-ES" smtClean="0"/>
              <a:t>4</a:t>
            </a:fld>
            <a:endParaRPr lang="es-ES" dirty="0"/>
          </a:p>
        </p:txBody>
      </p:sp>
    </p:spTree>
    <p:extLst>
      <p:ext uri="{BB962C8B-B14F-4D97-AF65-F5344CB8AC3E}">
        <p14:creationId xmlns:p14="http://schemas.microsoft.com/office/powerpoint/2010/main" val="33541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5</a:t>
            </a:fld>
            <a:endParaRPr lang="es-ES" dirty="0"/>
          </a:p>
        </p:txBody>
      </p:sp>
    </p:spTree>
    <p:extLst>
      <p:ext uri="{BB962C8B-B14F-4D97-AF65-F5344CB8AC3E}">
        <p14:creationId xmlns:p14="http://schemas.microsoft.com/office/powerpoint/2010/main" val="1335137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6</a:t>
            </a:fld>
            <a:endParaRPr lang="es-ES" dirty="0"/>
          </a:p>
        </p:txBody>
      </p:sp>
    </p:spTree>
    <p:extLst>
      <p:ext uri="{BB962C8B-B14F-4D97-AF65-F5344CB8AC3E}">
        <p14:creationId xmlns:p14="http://schemas.microsoft.com/office/powerpoint/2010/main" val="89353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7</a:t>
            </a:fld>
            <a:endParaRPr lang="es-ES" dirty="0"/>
          </a:p>
        </p:txBody>
      </p:sp>
    </p:spTree>
    <p:extLst>
      <p:ext uri="{BB962C8B-B14F-4D97-AF65-F5344CB8AC3E}">
        <p14:creationId xmlns:p14="http://schemas.microsoft.com/office/powerpoint/2010/main" val="314102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9CA004F4-F240-48F9-8AE1-486585C7F00D}" type="slidenum">
              <a:rPr lang="es-ES" smtClean="0"/>
              <a:t>8</a:t>
            </a:fld>
            <a:endParaRPr lang="es-ES" dirty="0"/>
          </a:p>
        </p:txBody>
      </p:sp>
    </p:spTree>
    <p:extLst>
      <p:ext uri="{BB962C8B-B14F-4D97-AF65-F5344CB8AC3E}">
        <p14:creationId xmlns:p14="http://schemas.microsoft.com/office/powerpoint/2010/main" val="403274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rtlCol="0" anchor="b"/>
          <a:lstStyle>
            <a:lvl1pPr algn="ctr">
              <a:lnSpc>
                <a:spcPct val="125000"/>
              </a:lnSpc>
              <a:defRPr sz="6000">
                <a:solidFill>
                  <a:schemeClr val="bg1"/>
                </a:solidFill>
              </a:defRPr>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88B91F7B-C4AF-4FC6-A6BE-657DEF6D5358}"/>
              </a:ext>
            </a:extLst>
          </p:cNvPr>
          <p:cNvSpPr>
            <a:spLocks noGrp="1"/>
          </p:cNvSpPr>
          <p:nvPr>
            <p:ph type="dt" sz="half" idx="10"/>
          </p:nvPr>
        </p:nvSpPr>
        <p:spPr/>
        <p:txBody>
          <a:bodyPr rtlCol="0"/>
          <a:lstStyle/>
          <a:p>
            <a:pPr rtl="0"/>
            <a:fld id="{E3F450D9-91E3-4BD9-8B9A-5C51EAD777CA}" type="datetime1">
              <a:rPr lang="es-ES" noProof="0" smtClean="0"/>
              <a:t>24/10/2022</a:t>
            </a:fld>
            <a:endParaRPr lang="es-ES" noProof="0" dirty="0"/>
          </a:p>
        </p:txBody>
      </p:sp>
      <p:sp>
        <p:nvSpPr>
          <p:cNvPr id="5" name="Marcador de pie de página 4">
            <a:extLst>
              <a:ext uri="{FF2B5EF4-FFF2-40B4-BE49-F238E27FC236}">
                <a16:creationId xmlns:a16="http://schemas.microsoft.com/office/drawing/2014/main" id="{5BED32F8-B0C7-4332-B0A5-BC19DD8C4CF5}"/>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os contenidos en horizontal">
    <p:spTree>
      <p:nvGrpSpPr>
        <p:cNvPr id="1" name=""/>
        <p:cNvGrpSpPr/>
        <p:nvPr/>
      </p:nvGrpSpPr>
      <p:grpSpPr>
        <a:xfrm>
          <a:off x="0" y="0"/>
          <a:ext cx="0" cy="0"/>
          <a:chOff x="0" y="0"/>
          <a:chExt cx="0" cy="0"/>
        </a:xfrm>
      </p:grpSpPr>
      <p:sp>
        <p:nvSpPr>
          <p:cNvPr id="8" name="objeto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pPr rtl="0"/>
            <a:endParaRPr lang="es-ES" noProof="0" dirty="0"/>
          </a:p>
        </p:txBody>
      </p:sp>
      <p:sp>
        <p:nvSpPr>
          <p:cNvPr id="7" name="Marcador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E1D8F7B3-2BCC-487F-8892-800E95FF88FF}"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dirty="0"/>
          </a:p>
        </p:txBody>
      </p:sp>
      <p:sp>
        <p:nvSpPr>
          <p:cNvPr id="9" name="Marcador de contenido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mparación con la imagen">
    <p:spTree>
      <p:nvGrpSpPr>
        <p:cNvPr id="1" name=""/>
        <p:cNvGrpSpPr/>
        <p:nvPr/>
      </p:nvGrpSpPr>
      <p:grpSpPr>
        <a:xfrm>
          <a:off x="0" y="0"/>
          <a:ext cx="0" cy="0"/>
          <a:chOff x="0" y="0"/>
          <a:chExt cx="0" cy="0"/>
        </a:xfrm>
      </p:grpSpPr>
      <p:sp>
        <p:nvSpPr>
          <p:cNvPr id="14" name="Marcador de posición de imagen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rtlCol="0"/>
          <a:lstStyle>
            <a:lvl1pPr marL="0" indent="0" algn="ctr">
              <a:buNone/>
              <a:defRPr/>
            </a:lvl1pPr>
          </a:lstStyle>
          <a:p>
            <a:pPr rtl="0"/>
            <a:r>
              <a:rPr lang="es-ES" noProof="0"/>
              <a:t>Haga clic en el icono para agregar una imagen</a:t>
            </a:r>
            <a:endParaRPr lang="es-ES" noProof="0" dirty="0"/>
          </a:p>
        </p:txBody>
      </p:sp>
      <p:sp>
        <p:nvSpPr>
          <p:cNvPr id="10" name="objeto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pPr rtl="0"/>
            <a:endParaRPr lang="es-ES" noProof="0" dirty="0"/>
          </a:p>
        </p:txBody>
      </p:sp>
      <p:sp>
        <p:nvSpPr>
          <p:cNvPr id="2" name="Título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rtlCol="0"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rtlCol="0"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11D097D1-3052-4C1F-B573-CA25FFF6CCB5}"/>
              </a:ext>
            </a:extLst>
          </p:cNvPr>
          <p:cNvSpPr>
            <a:spLocks noGrp="1"/>
          </p:cNvSpPr>
          <p:nvPr>
            <p:ph type="dt" sz="half" idx="10"/>
          </p:nvPr>
        </p:nvSpPr>
        <p:spPr/>
        <p:txBody>
          <a:bodyPr rtlCol="0"/>
          <a:lstStyle/>
          <a:p>
            <a:pPr rtl="0"/>
            <a:fld id="{D945AE39-974B-485D-AFEA-4D011F710452}" type="datetime1">
              <a:rPr lang="es-ES" noProof="0" smtClean="0"/>
              <a:t>24/10/2022</a:t>
            </a:fld>
            <a:endParaRPr lang="es-ES" noProof="0" dirty="0"/>
          </a:p>
        </p:txBody>
      </p:sp>
      <p:sp>
        <p:nvSpPr>
          <p:cNvPr id="8" name="Marcador de pie de página 7">
            <a:extLst>
              <a:ext uri="{FF2B5EF4-FFF2-40B4-BE49-F238E27FC236}">
                <a16:creationId xmlns:a16="http://schemas.microsoft.com/office/drawing/2014/main" id="{F2607AC3-2220-4DDA-A22A-C404538FE48E}"/>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es objetos">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EB9964FD-3AFC-4FE5-AFC3-8923EB5D615F}"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dirty="0"/>
          </a:p>
        </p:txBody>
      </p:sp>
      <p:sp>
        <p:nvSpPr>
          <p:cNvPr id="12" name="Marcador de posición de imagen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rtlCol="0"/>
          <a:lstStyle/>
          <a:p>
            <a:pPr rtl="0"/>
            <a:r>
              <a:rPr lang="es-ES" noProof="0"/>
              <a:t>Haga clic en el icono para agregar una imagen</a:t>
            </a:r>
            <a:endParaRPr lang="es-ES" noProof="0" dirty="0"/>
          </a:p>
        </p:txBody>
      </p:sp>
      <p:sp>
        <p:nvSpPr>
          <p:cNvPr id="17" name="Marcador de posición de imagen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rtlCol="0"/>
          <a:lstStyle/>
          <a:p>
            <a:pPr rtl="0"/>
            <a:r>
              <a:rPr lang="es-ES" noProof="0"/>
              <a:t>Haga clic en el icono para agregar una imagen</a:t>
            </a:r>
            <a:endParaRPr lang="es-ES" noProof="0" dirty="0"/>
          </a:p>
        </p:txBody>
      </p:sp>
      <p:sp>
        <p:nvSpPr>
          <p:cNvPr id="14" name="Marcador de posición de imagen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rtlCol="0"/>
          <a:lstStyle/>
          <a:p>
            <a:pPr rtl="0"/>
            <a:r>
              <a:rPr lang="es-ES" noProof="0"/>
              <a:t>Haga clic en el icono para agregar una imagen</a:t>
            </a:r>
            <a:endParaRPr lang="es-ES" noProof="0" dirty="0"/>
          </a:p>
        </p:txBody>
      </p:sp>
      <p:sp>
        <p:nvSpPr>
          <p:cNvPr id="25" name="Marcador de texto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a:t>Haga clic para modificar los estilos de texto del patrón</a:t>
            </a:r>
          </a:p>
        </p:txBody>
      </p:sp>
      <p:sp>
        <p:nvSpPr>
          <p:cNvPr id="26" name="Marcador de texto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a:t>Haga clic para modificar los estilos de texto del patrón</a:t>
            </a:r>
          </a:p>
        </p:txBody>
      </p:sp>
      <p:sp>
        <p:nvSpPr>
          <p:cNvPr id="27" name="Marcador de texto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a:t>Haga clic para modificar los estilos de texto del patrón</a:t>
            </a:r>
          </a:p>
        </p:txBody>
      </p:sp>
      <p:sp>
        <p:nvSpPr>
          <p:cNvPr id="29" name="Marcador de posición de imagen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rtlCol="0"/>
          <a:lstStyle>
            <a:lvl1pPr marL="0" indent="0" algn="ctr">
              <a:buNone/>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n con leyenda_2">
    <p:spTree>
      <p:nvGrpSpPr>
        <p:cNvPr id="1" name=""/>
        <p:cNvGrpSpPr/>
        <p:nvPr/>
      </p:nvGrpSpPr>
      <p:grpSpPr>
        <a:xfrm>
          <a:off x="0" y="0"/>
          <a:ext cx="0" cy="0"/>
          <a:chOff x="0" y="0"/>
          <a:chExt cx="0" cy="0"/>
        </a:xfrm>
      </p:grpSpPr>
      <p:sp>
        <p:nvSpPr>
          <p:cNvPr id="8" name="objeto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pPr rtl="0"/>
            <a:endParaRPr lang="es-ES" noProof="0" dirty="0"/>
          </a:p>
        </p:txBody>
      </p:sp>
      <p:sp>
        <p:nvSpPr>
          <p:cNvPr id="11" name="Elipse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9D1DE2D0-19D9-46EE-94B9-1D9B831690B1}"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
        <p:nvSpPr>
          <p:cNvPr id="9" name="objeto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pPr rtl="0"/>
            <a:endParaRPr lang="es-ES" noProof="0" dirty="0"/>
          </a:p>
        </p:txBody>
      </p:sp>
      <p:sp>
        <p:nvSpPr>
          <p:cNvPr id="3" name="Marcador de posición de imagen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rtlCol="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12" name="Marcador de posición de imagen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rtlCol="0">
            <a:normAutofit/>
          </a:bodyPr>
          <a:lstStyle>
            <a:lvl1pPr marL="0" indent="0" algn="ctr">
              <a:buNone/>
              <a:defRPr sz="400"/>
            </a:lvl1pPr>
          </a:lstStyle>
          <a:p>
            <a:pPr rtl="0"/>
            <a:r>
              <a:rPr lang="es-ES" noProof="0"/>
              <a:t>Haga clic en el icono para agregar una imagen</a:t>
            </a:r>
            <a:endParaRPr lang="es-ES" noProof="0" dirty="0"/>
          </a:p>
        </p:txBody>
      </p:sp>
      <p:sp>
        <p:nvSpPr>
          <p:cNvPr id="13" name="Marcador de posición de imagen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rtlCol="0">
            <a:normAutofit/>
          </a:bodyPr>
          <a:lstStyle>
            <a:lvl1pPr marL="0" indent="0" algn="ctr">
              <a:buNone/>
              <a:defRPr sz="400"/>
            </a:lvl1pPr>
          </a:lstStyle>
          <a:p>
            <a:pPr rtl="0"/>
            <a:r>
              <a:rPr lang="es-ES" noProof="0"/>
              <a:t>Haga clic en el icono para agregar una imagen</a:t>
            </a:r>
            <a:endParaRPr lang="es-ES" noProof="0" dirty="0"/>
          </a:p>
        </p:txBody>
      </p:sp>
      <p:sp>
        <p:nvSpPr>
          <p:cNvPr id="14" name="Marcador de posición de texto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5" name="Marcador de posición de imagen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rtlCol="0">
            <a:normAutofit/>
          </a:bodyPr>
          <a:lstStyle>
            <a:lvl1pPr marL="0" indent="0" algn="ctr">
              <a:buNone/>
              <a:defRPr sz="400"/>
            </a:lvl1pPr>
          </a:lstStyle>
          <a:p>
            <a:pPr rtl="0"/>
            <a:r>
              <a:rPr lang="es-ES" noProof="0"/>
              <a:t>Haga clic en el icono para agregar una imagen</a:t>
            </a:r>
            <a:endParaRPr lang="es-ES" noProof="0" dirty="0"/>
          </a:p>
        </p:txBody>
      </p:sp>
      <p:sp>
        <p:nvSpPr>
          <p:cNvPr id="16" name="Marcador de posición de texto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11141-A77D-4E0E-8CAF-4CD3B279937B}"/>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017EFDE0-5A54-402A-B0C3-6BC0BB739C25}"/>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A2825AD-4585-4E37-A076-3D0070C9300C}"/>
              </a:ext>
            </a:extLst>
          </p:cNvPr>
          <p:cNvSpPr>
            <a:spLocks noGrp="1"/>
          </p:cNvSpPr>
          <p:nvPr>
            <p:ph type="dt" sz="half" idx="10"/>
          </p:nvPr>
        </p:nvSpPr>
        <p:spPr/>
        <p:txBody>
          <a:bodyPr rtlCol="0"/>
          <a:lstStyle/>
          <a:p>
            <a:pPr rtl="0"/>
            <a:fld id="{1E45F51C-BF45-4C81-8448-DF9E093BB608}" type="datetime1">
              <a:rPr lang="es-ES" noProof="0" smtClean="0"/>
              <a:t>24/10/2022</a:t>
            </a:fld>
            <a:endParaRPr lang="es-ES" noProof="0" dirty="0"/>
          </a:p>
        </p:txBody>
      </p:sp>
      <p:sp>
        <p:nvSpPr>
          <p:cNvPr id="5" name="Marcador de pie de página 4">
            <a:extLst>
              <a:ext uri="{FF2B5EF4-FFF2-40B4-BE49-F238E27FC236}">
                <a16:creationId xmlns:a16="http://schemas.microsoft.com/office/drawing/2014/main" id="{512064AD-EDC3-4B13-8CD6-49EB60099ED4}"/>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B24D83DC-20E7-4B71-9794-36FC33B1BA03}"/>
              </a:ext>
            </a:extLst>
          </p:cNvPr>
          <p:cNvSpPr>
            <a:spLocks noGrp="1"/>
          </p:cNvSpPr>
          <p:nvPr>
            <p:ph type="dt" sz="half" idx="10"/>
          </p:nvPr>
        </p:nvSpPr>
        <p:spPr/>
        <p:txBody>
          <a:bodyPr rtlCol="0"/>
          <a:lstStyle/>
          <a:p>
            <a:pPr rtl="0"/>
            <a:fld id="{9C8DE67F-EC2D-4925-81B5-1BCD7E635271}" type="datetime1">
              <a:rPr lang="es-ES" noProof="0" smtClean="0"/>
              <a:t>24/10/2022</a:t>
            </a:fld>
            <a:endParaRPr lang="es-ES" noProof="0" dirty="0"/>
          </a:p>
        </p:txBody>
      </p:sp>
      <p:sp>
        <p:nvSpPr>
          <p:cNvPr id="5" name="Marcador de pie de página 4">
            <a:extLst>
              <a:ext uri="{FF2B5EF4-FFF2-40B4-BE49-F238E27FC236}">
                <a16:creationId xmlns:a16="http://schemas.microsoft.com/office/drawing/2014/main" id="{44E7D103-1290-4592-B37C-19C9C9DBEAE4}"/>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7" name="Marcador de posición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E5ADD025-D0D5-4B24-AA22-ED460FC155A4}"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11D097D1-3052-4C1F-B573-CA25FFF6CCB5}"/>
              </a:ext>
            </a:extLst>
          </p:cNvPr>
          <p:cNvSpPr>
            <a:spLocks noGrp="1"/>
          </p:cNvSpPr>
          <p:nvPr>
            <p:ph type="dt" sz="half" idx="10"/>
          </p:nvPr>
        </p:nvSpPr>
        <p:spPr/>
        <p:txBody>
          <a:bodyPr rtlCol="0"/>
          <a:lstStyle/>
          <a:p>
            <a:pPr rtl="0"/>
            <a:fld id="{F3BAF0C5-4D33-4D4A-8825-FE123EE8F07F}" type="datetime1">
              <a:rPr lang="es-ES" noProof="0" smtClean="0"/>
              <a:t>24/10/2022</a:t>
            </a:fld>
            <a:endParaRPr lang="es-ES" noProof="0" dirty="0"/>
          </a:p>
        </p:txBody>
      </p:sp>
      <p:sp>
        <p:nvSpPr>
          <p:cNvPr id="8" name="Marcador de pie de página 7">
            <a:extLst>
              <a:ext uri="{FF2B5EF4-FFF2-40B4-BE49-F238E27FC236}">
                <a16:creationId xmlns:a16="http://schemas.microsoft.com/office/drawing/2014/main" id="{F2607AC3-2220-4DDA-A22A-C404538FE48E}"/>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89EF5-3FD9-4423-A9E8-B67B4E902E9B}"/>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030D7191-31B4-440E-A4E9-F412FA55824C}"/>
              </a:ext>
            </a:extLst>
          </p:cNvPr>
          <p:cNvSpPr>
            <a:spLocks noGrp="1"/>
          </p:cNvSpPr>
          <p:nvPr>
            <p:ph type="dt" sz="half" idx="10"/>
          </p:nvPr>
        </p:nvSpPr>
        <p:spPr/>
        <p:txBody>
          <a:bodyPr rtlCol="0"/>
          <a:lstStyle/>
          <a:p>
            <a:pPr rtl="0"/>
            <a:fld id="{55A221B2-EDBE-43E6-8511-D06A3DA97798}" type="datetime1">
              <a:rPr lang="es-ES" noProof="0" smtClean="0"/>
              <a:t>24/10/2022</a:t>
            </a:fld>
            <a:endParaRPr lang="es-ES" noProof="0" dirty="0"/>
          </a:p>
        </p:txBody>
      </p:sp>
      <p:sp>
        <p:nvSpPr>
          <p:cNvPr id="4" name="Marcador de pie de página 3">
            <a:extLst>
              <a:ext uri="{FF2B5EF4-FFF2-40B4-BE49-F238E27FC236}">
                <a16:creationId xmlns:a16="http://schemas.microsoft.com/office/drawing/2014/main" id="{8EC85CB6-0880-4BF0-8E98-291E70C71377}"/>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655C546-684A-45B9-8890-66DC55DF7D06}"/>
              </a:ext>
            </a:extLst>
          </p:cNvPr>
          <p:cNvSpPr>
            <a:spLocks noGrp="1"/>
          </p:cNvSpPr>
          <p:nvPr>
            <p:ph type="dt" sz="half" idx="10"/>
          </p:nvPr>
        </p:nvSpPr>
        <p:spPr/>
        <p:txBody>
          <a:bodyPr rtlCol="0"/>
          <a:lstStyle/>
          <a:p>
            <a:pPr rtl="0"/>
            <a:fld id="{7470B3BF-232D-4D8E-A98B-6D4E149A74AC}" type="datetime1">
              <a:rPr lang="es-ES" noProof="0" smtClean="0"/>
              <a:t>24/10/2022</a:t>
            </a:fld>
            <a:endParaRPr lang="es-ES" noProof="0" dirty="0"/>
          </a:p>
        </p:txBody>
      </p:sp>
      <p:sp>
        <p:nvSpPr>
          <p:cNvPr id="3" name="Marcador de pie de página 2">
            <a:extLst>
              <a:ext uri="{FF2B5EF4-FFF2-40B4-BE49-F238E27FC236}">
                <a16:creationId xmlns:a16="http://schemas.microsoft.com/office/drawing/2014/main" id="{4543EBDF-D696-42F7-B962-56F5FEE120CC}"/>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7989DE91-7A80-4682-9D32-2CD41DEFB7B2}"/>
              </a:ext>
            </a:extLst>
          </p:cNvPr>
          <p:cNvSpPr>
            <a:spLocks noGrp="1"/>
          </p:cNvSpPr>
          <p:nvPr>
            <p:ph type="dt" sz="half" idx="10"/>
          </p:nvPr>
        </p:nvSpPr>
        <p:spPr/>
        <p:txBody>
          <a:bodyPr rtlCol="0"/>
          <a:lstStyle/>
          <a:p>
            <a:pPr rtl="0"/>
            <a:fld id="{AC02AFA8-9875-4B80-AF66-A71458975F3E}"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7B9E2482-2E7D-4868-95A7-4A55B40FECE1}"/>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A9247DB4-5A10-4013-9181-641EFF63FF10}" type="datetime1">
              <a:rPr lang="es-ES" noProof="0" smtClean="0"/>
              <a:t>24/10/2022</a:t>
            </a:fld>
            <a:endParaRPr lang="es-ES" noProof="0" dirty="0"/>
          </a:p>
        </p:txBody>
      </p:sp>
      <p:sp>
        <p:nvSpPr>
          <p:cNvPr id="6" name="Marcador de pie de página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es-ES" noProof="0" smtClean="0"/>
              <a:t>‹#›</a:t>
            </a:fld>
            <a:endParaRPr lang="es-E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2311B2F-23B8-4D43-BC63-4C283EC48823}" type="datetime1">
              <a:rPr lang="es-ES" noProof="0" smtClean="0"/>
              <a:t>24/10/2022</a:t>
            </a:fld>
            <a:endParaRPr lang="es-ES" noProof="0" dirty="0"/>
          </a:p>
        </p:txBody>
      </p:sp>
      <p:sp>
        <p:nvSpPr>
          <p:cNvPr id="5" name="Marcador de pie de página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10" name="Elipse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posición de número de diapositiva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700" i="1">
                <a:solidFill>
                  <a:schemeClr val="tx2">
                    <a:alpha val="70000"/>
                  </a:schemeClr>
                </a:solidFill>
              </a:defRPr>
            </a:lvl1pPr>
          </a:lstStyle>
          <a:p>
            <a:fld id="{82EE24B5-652C-4DB5-B7C3-B5BBEC1280B1}" type="slidenum">
              <a:rPr lang="es-ES" smtClean="0"/>
              <a:pPr/>
              <a:t>‹#›</a:t>
            </a:fld>
            <a:endParaRPr lang="es-ES"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svg"/><Relationship Id="rId4" Type="http://schemas.openxmlformats.org/officeDocument/2006/relationships/image" Target="../media/image5.jpe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data.cityofchicago.or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2.svg"/><Relationship Id="rId11" Type="http://schemas.openxmlformats.org/officeDocument/2006/relationships/image" Target="../media/image13.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rofesionales que colaboran en una mesa en un portátil">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to 3" descr="Personas con documentos">
            <a:extLst>
              <a:ext uri="{FF2B5EF4-FFF2-40B4-BE49-F238E27FC236}">
                <a16:creationId xmlns:a16="http://schemas.microsoft.com/office/drawing/2014/main" id="{0CA2E80D-F3EC-4A5F-8E65-56FEA206EE0F}"/>
              </a:ext>
            </a:extLst>
          </p:cNvPr>
          <p:cNvSpPr/>
          <p:nvPr/>
        </p:nvSpPr>
        <p:spPr bwMode="ltGray">
          <a:xfrm>
            <a:off x="2540" y="0"/>
            <a:ext cx="12189460" cy="6996266"/>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2E0000">
              <a:alpha val="69804"/>
            </a:srgbClr>
          </a:solidFill>
        </p:spPr>
        <p:txBody>
          <a:bodyPr wrap="square" lIns="0" tIns="0" rIns="0" bIns="0" rtlCol="0"/>
          <a:lstStyle/>
          <a:p>
            <a:pPr rtl="0"/>
            <a:endParaRPr lang="es-ES" dirty="0"/>
          </a:p>
        </p:txBody>
      </p:sp>
      <p:sp>
        <p:nvSpPr>
          <p:cNvPr id="2" name="Título 1">
            <a:extLst>
              <a:ext uri="{FF2B5EF4-FFF2-40B4-BE49-F238E27FC236}">
                <a16:creationId xmlns:a16="http://schemas.microsoft.com/office/drawing/2014/main" id="{AFB6C91D-4B22-49F1-9A0B-ABEB9E1F5A26}"/>
              </a:ext>
            </a:extLst>
          </p:cNvPr>
          <p:cNvSpPr>
            <a:spLocks noGrp="1"/>
          </p:cNvSpPr>
          <p:nvPr>
            <p:ph type="ctrTitle"/>
          </p:nvPr>
        </p:nvSpPr>
        <p:spPr bwMode="ltGray">
          <a:xfrm>
            <a:off x="983769" y="1138685"/>
            <a:ext cx="10348485" cy="3028876"/>
          </a:xfrm>
        </p:spPr>
        <p:txBody>
          <a:bodyPr rtlCol="0">
            <a:normAutofit/>
          </a:bodyPr>
          <a:lstStyle/>
          <a:p>
            <a:pPr rtl="0">
              <a:lnSpc>
                <a:spcPct val="125000"/>
              </a:lnSpc>
            </a:pPr>
            <a:r>
              <a:rPr lang="en-US" sz="4800" b="0" dirty="0">
                <a:latin typeface="Gotham-Medium" panose="02000604040000020004" pitchFamily="2" charset="0"/>
                <a:ea typeface="EB Garamond" pitchFamily="2" charset="0"/>
                <a:cs typeface="EB Garamond" pitchFamily="2" charset="0"/>
              </a:rPr>
              <a:t>Real Estate Investment Plans</a:t>
            </a:r>
            <a:br>
              <a:rPr lang="en-US" sz="5000" dirty="0">
                <a:solidFill>
                  <a:schemeClr val="bg1"/>
                </a:solidFill>
                <a:latin typeface="Gotham" panose="02000504020000020004" pitchFamily="2" charset="0"/>
              </a:rPr>
            </a:br>
            <a:r>
              <a:rPr lang="en-US" sz="3600" b="0" dirty="0">
                <a:solidFill>
                  <a:schemeClr val="bg1"/>
                </a:solidFill>
                <a:latin typeface="Gotham-Medium" panose="02000604040000020004" pitchFamily="2" charset="0"/>
              </a:rPr>
              <a:t>USING SAFETY SCORES</a:t>
            </a:r>
            <a:endParaRPr lang="en-US" sz="5000" b="0" dirty="0">
              <a:solidFill>
                <a:schemeClr val="bg1"/>
              </a:solidFill>
              <a:latin typeface="Gotham-Medium" panose="02000604040000020004" pitchFamily="2" charset="0"/>
            </a:endParaRPr>
          </a:p>
        </p:txBody>
      </p:sp>
      <p:sp>
        <p:nvSpPr>
          <p:cNvPr id="6" name="objeto 7" descr="Rectángulo beige">
            <a:extLst>
              <a:ext uri="{FF2B5EF4-FFF2-40B4-BE49-F238E27FC236}">
                <a16:creationId xmlns:a16="http://schemas.microsoft.com/office/drawing/2014/main" id="{B36975AA-C62E-46BE-9382-E2CF56FDF817}"/>
              </a:ext>
            </a:extLst>
          </p:cNvPr>
          <p:cNvSpPr/>
          <p:nvPr/>
        </p:nvSpPr>
        <p:spPr bwMode="white">
          <a:xfrm>
            <a:off x="4268011" y="3493253"/>
            <a:ext cx="3780000" cy="0"/>
          </a:xfrm>
          <a:custGeom>
            <a:avLst/>
            <a:gdLst/>
            <a:ahLst/>
            <a:cxnLst/>
            <a:rect l="l" t="t" r="r" b="b"/>
            <a:pathLst>
              <a:path w="3935729">
                <a:moveTo>
                  <a:pt x="0" y="0"/>
                </a:moveTo>
                <a:lnTo>
                  <a:pt x="3935349" y="0"/>
                </a:lnTo>
              </a:path>
            </a:pathLst>
          </a:custGeom>
          <a:ln w="54863">
            <a:solidFill>
              <a:srgbClr val="FFFFFF"/>
            </a:solidFill>
          </a:ln>
        </p:spPr>
        <p:txBody>
          <a:bodyPr wrap="square" lIns="0" tIns="0" rIns="0" bIns="0" rtlCol="0"/>
          <a:lstStyle/>
          <a:p>
            <a:pPr rtl="0"/>
            <a:endParaRPr lang="es-ES" dirty="0"/>
          </a:p>
        </p:txBody>
      </p:sp>
      <p:sp>
        <p:nvSpPr>
          <p:cNvPr id="3" name="TextBox 2">
            <a:extLst>
              <a:ext uri="{FF2B5EF4-FFF2-40B4-BE49-F238E27FC236}">
                <a16:creationId xmlns:a16="http://schemas.microsoft.com/office/drawing/2014/main" id="{6C9CE895-F5CF-DA71-BFA6-E3EED60E1EEE}"/>
              </a:ext>
            </a:extLst>
          </p:cNvPr>
          <p:cNvSpPr txBox="1"/>
          <p:nvPr/>
        </p:nvSpPr>
        <p:spPr>
          <a:xfrm>
            <a:off x="68782" y="6234635"/>
            <a:ext cx="5276104" cy="461665"/>
          </a:xfrm>
          <a:prstGeom prst="rect">
            <a:avLst/>
          </a:prstGeom>
          <a:noFill/>
        </p:spPr>
        <p:txBody>
          <a:bodyPr wrap="square" rtlCol="0">
            <a:spAutoFit/>
          </a:bodyPr>
          <a:lstStyle/>
          <a:p>
            <a:r>
              <a:rPr lang="en-US" sz="2400" dirty="0">
                <a:solidFill>
                  <a:schemeClr val="bg1"/>
                </a:solidFill>
                <a:latin typeface="Gotham-Light" pitchFamily="50" charset="0"/>
              </a:rPr>
              <a:t>G</a:t>
            </a:r>
            <a:r>
              <a:rPr lang="en-US" dirty="0">
                <a:solidFill>
                  <a:schemeClr val="bg1"/>
                </a:solidFill>
                <a:latin typeface="Gotham-Light" pitchFamily="50" charset="0"/>
              </a:rPr>
              <a:t>ROUP</a:t>
            </a:r>
            <a:r>
              <a:rPr lang="en-US" sz="2400" dirty="0">
                <a:solidFill>
                  <a:schemeClr val="bg1"/>
                </a:solidFill>
                <a:latin typeface="Gotham-Light" pitchFamily="50" charset="0"/>
              </a:rPr>
              <a:t> – 4 :</a:t>
            </a:r>
            <a:r>
              <a:rPr lang="en-US" sz="2400" dirty="0">
                <a:solidFill>
                  <a:schemeClr val="bg1"/>
                </a:solidFill>
                <a:latin typeface="Gotham-Medium" panose="02000604040000020004"/>
              </a:rPr>
              <a:t> </a:t>
            </a:r>
            <a:r>
              <a:rPr lang="en-US" sz="2400" dirty="0">
                <a:solidFill>
                  <a:schemeClr val="bg1"/>
                </a:solidFill>
                <a:latin typeface="Gotham-Light" pitchFamily="50" charset="0"/>
              </a:rPr>
              <a:t>R</a:t>
            </a:r>
            <a:r>
              <a:rPr lang="en-US" sz="1600" dirty="0">
                <a:solidFill>
                  <a:schemeClr val="bg1"/>
                </a:solidFill>
                <a:latin typeface="Gotham-Light" pitchFamily="50" charset="0"/>
              </a:rPr>
              <a:t>EAL</a:t>
            </a:r>
            <a:r>
              <a:rPr lang="en-US" sz="2400" dirty="0">
                <a:solidFill>
                  <a:schemeClr val="bg1"/>
                </a:solidFill>
                <a:latin typeface="Gotham-Light" pitchFamily="50" charset="0"/>
              </a:rPr>
              <a:t> </a:t>
            </a:r>
            <a:r>
              <a:rPr lang="en-US" sz="2400">
                <a:solidFill>
                  <a:schemeClr val="bg1"/>
                </a:solidFill>
                <a:latin typeface="Gotham-Light" pitchFamily="50" charset="0"/>
              </a:rPr>
              <a:t>E</a:t>
            </a:r>
            <a:r>
              <a:rPr lang="en-US" sz="1600">
                <a:solidFill>
                  <a:schemeClr val="bg1"/>
                </a:solidFill>
                <a:latin typeface="Gotham-Light" pitchFamily="50" charset="0"/>
              </a:rPr>
              <a:t>STATE</a:t>
            </a:r>
            <a:r>
              <a:rPr lang="en-US" sz="2400">
                <a:solidFill>
                  <a:schemeClr val="bg1"/>
                </a:solidFill>
                <a:latin typeface="Gotham-Light" pitchFamily="50" charset="0"/>
              </a:rPr>
              <a:t> V</a:t>
            </a:r>
            <a:r>
              <a:rPr lang="en-US" sz="1600">
                <a:solidFill>
                  <a:schemeClr val="bg1"/>
                </a:solidFill>
                <a:latin typeface="Gotham-Light" pitchFamily="50" charset="0"/>
              </a:rPr>
              <a:t>IGILANTES</a:t>
            </a:r>
            <a:endParaRPr lang="en-US" sz="2400" dirty="0">
              <a:solidFill>
                <a:schemeClr val="bg1"/>
              </a:solidFill>
              <a:latin typeface="Gotham-Light" pitchFamily="50" charset="0"/>
            </a:endParaRPr>
          </a:p>
        </p:txBody>
      </p:sp>
      <p:pic>
        <p:nvPicPr>
          <p:cNvPr id="7" name="Graphic 6">
            <a:extLst>
              <a:ext uri="{FF2B5EF4-FFF2-40B4-BE49-F238E27FC236}">
                <a16:creationId xmlns:a16="http://schemas.microsoft.com/office/drawing/2014/main" id="{04BD01AE-A0DC-F328-5068-679487F7D9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3448" y="5719314"/>
            <a:ext cx="3658089" cy="1276951"/>
          </a:xfrm>
          <a:prstGeom prst="rect">
            <a:avLst/>
          </a:prstGeom>
        </p:spPr>
      </p:pic>
    </p:spTree>
    <p:extLst>
      <p:ext uri="{BB962C8B-B14F-4D97-AF65-F5344CB8AC3E}">
        <p14:creationId xmlns:p14="http://schemas.microsoft.com/office/powerpoint/2010/main" val="109355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Marcador de posición de imagen 46" descr="Personas que debaten algo">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to 3" descr="Rectángulo azul">
            <a:extLst>
              <a:ext uri="{FF2B5EF4-FFF2-40B4-BE49-F238E27FC236}">
                <a16:creationId xmlns:a16="http://schemas.microsoft.com/office/drawing/2014/main" id="{9206F938-D64B-410D-BE2D-847D78F81E42}"/>
              </a:ext>
            </a:extLst>
          </p:cNvPr>
          <p:cNvSpPr/>
          <p:nvPr/>
        </p:nvSpPr>
        <p:spPr>
          <a:xfrm>
            <a:off x="-212271" y="-8066"/>
            <a:ext cx="12583885" cy="7029352"/>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2E0000">
              <a:alpha val="69999"/>
            </a:srgbClr>
          </a:solidFill>
        </p:spPr>
        <p:txBody>
          <a:bodyPr wrap="square" lIns="0" tIns="0" rIns="0" bIns="0" rtlCol="0"/>
          <a:lstStyle/>
          <a:p>
            <a:pPr rtl="0"/>
            <a:endParaRPr lang="es-ES" dirty="0">
              <a:latin typeface="Gotham-Medium" panose="02000604040000020004" pitchFamily="2" charset="0"/>
            </a:endParaRPr>
          </a:p>
        </p:txBody>
      </p:sp>
      <p:sp>
        <p:nvSpPr>
          <p:cNvPr id="48" name="Elipse 47" descr="Óvalo beige">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sp>
        <p:nvSpPr>
          <p:cNvPr id="26" name="Rectángulo 25" descr="Rectángulo azul">
            <a:extLst>
              <a:ext uri="{FF2B5EF4-FFF2-40B4-BE49-F238E27FC236}">
                <a16:creationId xmlns:a16="http://schemas.microsoft.com/office/drawing/2014/main" id="{B743B096-6BB3-4330-9D5B-22EEBAF87BEE}"/>
              </a:ext>
            </a:extLst>
          </p:cNvPr>
          <p:cNvSpPr/>
          <p:nvPr/>
        </p:nvSpPr>
        <p:spPr>
          <a:xfrm>
            <a:off x="0" y="2856903"/>
            <a:ext cx="12192000" cy="1316736"/>
          </a:xfrm>
          <a:prstGeom prst="rect">
            <a:avLst/>
          </a:prstGeom>
          <a:solidFill>
            <a:srgbClr val="5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sp>
        <p:nvSpPr>
          <p:cNvPr id="27" name="Elipse 26" descr="Círculo azul">
            <a:extLst>
              <a:ext uri="{FF2B5EF4-FFF2-40B4-BE49-F238E27FC236}">
                <a16:creationId xmlns:a16="http://schemas.microsoft.com/office/drawing/2014/main" id="{48354ED0-9392-4301-B2D6-A5335876F77D}"/>
              </a:ext>
            </a:extLst>
          </p:cNvPr>
          <p:cNvSpPr/>
          <p:nvPr/>
        </p:nvSpPr>
        <p:spPr>
          <a:xfrm>
            <a:off x="2356444" y="1424947"/>
            <a:ext cx="2761682" cy="2761682"/>
          </a:xfrm>
          <a:prstGeom prst="ellipse">
            <a:avLst/>
          </a:prstGeom>
          <a:solidFill>
            <a:srgbClr val="5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sp>
        <p:nvSpPr>
          <p:cNvPr id="28" name="Elipse 27" descr="Círculo azul">
            <a:extLst>
              <a:ext uri="{FF2B5EF4-FFF2-40B4-BE49-F238E27FC236}">
                <a16:creationId xmlns:a16="http://schemas.microsoft.com/office/drawing/2014/main" id="{0AD89AAC-7A26-4BF6-8BF7-D301C467BE24}"/>
              </a:ext>
            </a:extLst>
          </p:cNvPr>
          <p:cNvSpPr/>
          <p:nvPr/>
        </p:nvSpPr>
        <p:spPr>
          <a:xfrm>
            <a:off x="7166176" y="1342848"/>
            <a:ext cx="2777227" cy="2843782"/>
          </a:xfrm>
          <a:prstGeom prst="ellipse">
            <a:avLst/>
          </a:prstGeom>
          <a:solidFill>
            <a:srgbClr val="5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endParaRPr lang="es-ES" dirty="0">
              <a:latin typeface="Gotham-Medium" panose="02000604040000020004" pitchFamily="2" charset="0"/>
            </a:endParaRPr>
          </a:p>
        </p:txBody>
      </p:sp>
      <p:sp>
        <p:nvSpPr>
          <p:cNvPr id="4" name="Título 3">
            <a:extLst>
              <a:ext uri="{FF2B5EF4-FFF2-40B4-BE49-F238E27FC236}">
                <a16:creationId xmlns:a16="http://schemas.microsoft.com/office/drawing/2014/main" id="{0558CBCC-46BE-4654-9B01-07B35CF17C32}"/>
              </a:ext>
            </a:extLst>
          </p:cNvPr>
          <p:cNvSpPr>
            <a:spLocks noGrp="1"/>
          </p:cNvSpPr>
          <p:nvPr>
            <p:ph type="title"/>
          </p:nvPr>
        </p:nvSpPr>
        <p:spPr bwMode="ltGray"/>
        <p:txBody>
          <a:bodyPr rtlCol="0"/>
          <a:lstStyle/>
          <a:p>
            <a:pPr rtl="0"/>
            <a:r>
              <a:rPr lang="es-ES" dirty="0">
                <a:solidFill>
                  <a:schemeClr val="bg1"/>
                </a:solidFill>
                <a:latin typeface="Gotham-Medium" panose="02000604040000020004" pitchFamily="2" charset="0"/>
              </a:rPr>
              <a:t>O</a:t>
            </a:r>
            <a:r>
              <a:rPr lang="es-ES" sz="2000" dirty="0">
                <a:solidFill>
                  <a:schemeClr val="bg1"/>
                </a:solidFill>
                <a:latin typeface="Gotham-Medium" panose="02000604040000020004" pitchFamily="2" charset="0"/>
              </a:rPr>
              <a:t>UR</a:t>
            </a:r>
            <a:r>
              <a:rPr lang="es-ES" dirty="0">
                <a:solidFill>
                  <a:schemeClr val="bg1"/>
                </a:solidFill>
                <a:latin typeface="Gotham-Medium" panose="02000604040000020004" pitchFamily="2" charset="0"/>
              </a:rPr>
              <a:t> T</a:t>
            </a:r>
            <a:r>
              <a:rPr lang="es-ES" sz="2000" dirty="0">
                <a:solidFill>
                  <a:schemeClr val="bg1"/>
                </a:solidFill>
                <a:latin typeface="Gotham-Medium" panose="02000604040000020004" pitchFamily="2" charset="0"/>
              </a:rPr>
              <a:t>EAM</a:t>
            </a:r>
            <a:endParaRPr lang="es-ES" dirty="0">
              <a:solidFill>
                <a:schemeClr val="bg1"/>
              </a:solidFill>
              <a:latin typeface="Gotham-Medium" panose="02000604040000020004" pitchFamily="2" charset="0"/>
            </a:endParaRPr>
          </a:p>
        </p:txBody>
      </p:sp>
      <p:sp>
        <p:nvSpPr>
          <p:cNvPr id="42" name="Marcador de texto 41">
            <a:extLst>
              <a:ext uri="{FF2B5EF4-FFF2-40B4-BE49-F238E27FC236}">
                <a16:creationId xmlns:a16="http://schemas.microsoft.com/office/drawing/2014/main" id="{D70BF709-D6E1-4AFF-A538-E9F7D1A452C2}"/>
              </a:ext>
            </a:extLst>
          </p:cNvPr>
          <p:cNvSpPr>
            <a:spLocks noGrp="1"/>
          </p:cNvSpPr>
          <p:nvPr>
            <p:ph type="body" sz="quarter" idx="19"/>
          </p:nvPr>
        </p:nvSpPr>
        <p:spPr bwMode="white">
          <a:xfrm>
            <a:off x="-2402" y="5779350"/>
            <a:ext cx="2700338" cy="738187"/>
          </a:xfrm>
        </p:spPr>
        <p:txBody>
          <a:bodyPr rtlCol="0">
            <a:normAutofit fontScale="92500" lnSpcReduction="10000"/>
          </a:bodyPr>
          <a:lstStyle/>
          <a:p>
            <a:pPr rtl="0">
              <a:lnSpc>
                <a:spcPct val="100000"/>
              </a:lnSpc>
              <a:spcBef>
                <a:spcPts val="0"/>
              </a:spcBef>
            </a:pPr>
            <a:r>
              <a:rPr lang="es-ES" dirty="0">
                <a:latin typeface="Gotham-Medium" panose="02000604040000020004" pitchFamily="2" charset="0"/>
              </a:rPr>
              <a:t>Siddharth</a:t>
            </a:r>
          </a:p>
          <a:p>
            <a:pPr rtl="0">
              <a:lnSpc>
                <a:spcPct val="100000"/>
              </a:lnSpc>
              <a:spcBef>
                <a:spcPts val="0"/>
              </a:spcBef>
            </a:pPr>
            <a:r>
              <a:rPr lang="es-ES" sz="1400" dirty="0">
                <a:latin typeface="Gotham-Medium" panose="02000604040000020004" pitchFamily="2" charset="0"/>
              </a:rPr>
              <a:t>Puranam</a:t>
            </a:r>
          </a:p>
          <a:p>
            <a:pPr rtl="0">
              <a:lnSpc>
                <a:spcPct val="100000"/>
              </a:lnSpc>
              <a:spcBef>
                <a:spcPts val="0"/>
              </a:spcBef>
            </a:pPr>
            <a:r>
              <a:rPr lang="es-ES" sz="1600" i="1" dirty="0">
                <a:solidFill>
                  <a:srgbClr val="FDD6A9"/>
                </a:solidFill>
                <a:latin typeface="Gotham-Medium" panose="02000604040000020004" pitchFamily="2" charset="0"/>
              </a:rPr>
              <a:t>Member</a:t>
            </a:r>
          </a:p>
        </p:txBody>
      </p:sp>
      <p:sp>
        <p:nvSpPr>
          <p:cNvPr id="43" name="Marcador de texto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4671794" y="5583932"/>
            <a:ext cx="2700338" cy="738187"/>
          </a:xfrm>
        </p:spPr>
        <p:txBody>
          <a:bodyPr rtlCol="0">
            <a:normAutofit fontScale="92500" lnSpcReduction="10000"/>
          </a:bodyPr>
          <a:lstStyle/>
          <a:p>
            <a:pPr rtl="0">
              <a:lnSpc>
                <a:spcPct val="100000"/>
              </a:lnSpc>
              <a:spcBef>
                <a:spcPts val="0"/>
              </a:spcBef>
            </a:pPr>
            <a:r>
              <a:rPr lang="es-ES" dirty="0">
                <a:latin typeface="Gotham-Medium" panose="02000604040000020004" pitchFamily="2" charset="0"/>
              </a:rPr>
              <a:t>Jose</a:t>
            </a:r>
          </a:p>
          <a:p>
            <a:pPr rtl="0">
              <a:lnSpc>
                <a:spcPct val="100000"/>
              </a:lnSpc>
              <a:spcBef>
                <a:spcPts val="0"/>
              </a:spcBef>
            </a:pPr>
            <a:r>
              <a:rPr lang="es-ES" sz="1400" dirty="0">
                <a:latin typeface="Gotham-Medium" panose="02000604040000020004" pitchFamily="2" charset="0"/>
              </a:rPr>
              <a:t>A. Gerala</a:t>
            </a:r>
          </a:p>
          <a:p>
            <a:pPr rtl="0">
              <a:lnSpc>
                <a:spcPct val="100000"/>
              </a:lnSpc>
              <a:spcBef>
                <a:spcPts val="0"/>
              </a:spcBef>
            </a:pPr>
            <a:r>
              <a:rPr lang="en-US" sz="1600" i="1" dirty="0">
                <a:solidFill>
                  <a:srgbClr val="FDD6A9"/>
                </a:solidFill>
                <a:latin typeface="Gotham-Medium" panose="02000604040000020004" pitchFamily="2" charset="0"/>
              </a:rPr>
              <a:t>Member</a:t>
            </a:r>
          </a:p>
        </p:txBody>
      </p:sp>
      <p:sp>
        <p:nvSpPr>
          <p:cNvPr id="44" name="Marcador de texto 43">
            <a:extLst>
              <a:ext uri="{FF2B5EF4-FFF2-40B4-BE49-F238E27FC236}">
                <a16:creationId xmlns:a16="http://schemas.microsoft.com/office/drawing/2014/main" id="{C7D8CB18-31C2-421A-B086-BCC239E2F5A9}"/>
              </a:ext>
            </a:extLst>
          </p:cNvPr>
          <p:cNvSpPr>
            <a:spLocks noGrp="1"/>
          </p:cNvSpPr>
          <p:nvPr>
            <p:ph type="body" sz="quarter" idx="21"/>
          </p:nvPr>
        </p:nvSpPr>
        <p:spPr bwMode="white">
          <a:xfrm>
            <a:off x="9345990" y="5794674"/>
            <a:ext cx="2700338" cy="738187"/>
          </a:xfrm>
        </p:spPr>
        <p:txBody>
          <a:bodyPr rtlCol="0">
            <a:normAutofit fontScale="92500" lnSpcReduction="10000"/>
          </a:bodyPr>
          <a:lstStyle/>
          <a:p>
            <a:pPr rtl="0">
              <a:lnSpc>
                <a:spcPct val="100000"/>
              </a:lnSpc>
              <a:spcBef>
                <a:spcPts val="0"/>
              </a:spcBef>
            </a:pPr>
            <a:r>
              <a:rPr lang="es-ES" dirty="0">
                <a:latin typeface="Gotham-Medium" panose="02000604040000020004" pitchFamily="2" charset="0"/>
              </a:rPr>
              <a:t>Vishal </a:t>
            </a:r>
          </a:p>
          <a:p>
            <a:pPr rtl="0">
              <a:lnSpc>
                <a:spcPct val="100000"/>
              </a:lnSpc>
              <a:spcBef>
                <a:spcPts val="0"/>
              </a:spcBef>
            </a:pPr>
            <a:r>
              <a:rPr lang="es-ES" sz="1400" dirty="0">
                <a:latin typeface="Gotham-Medium" panose="02000604040000020004" pitchFamily="2" charset="0"/>
              </a:rPr>
              <a:t>Parameswaran</a:t>
            </a:r>
          </a:p>
          <a:p>
            <a:pPr rtl="0">
              <a:lnSpc>
                <a:spcPct val="100000"/>
              </a:lnSpc>
              <a:spcBef>
                <a:spcPts val="0"/>
              </a:spcBef>
            </a:pPr>
            <a:r>
              <a:rPr lang="en-US" sz="1600" i="1" dirty="0">
                <a:solidFill>
                  <a:srgbClr val="FDD6A9"/>
                </a:solidFill>
                <a:latin typeface="Gotham-Medium" panose="02000604040000020004" pitchFamily="2" charset="0"/>
              </a:rPr>
              <a:t>Member</a:t>
            </a:r>
          </a:p>
        </p:txBody>
      </p:sp>
      <p:sp>
        <p:nvSpPr>
          <p:cNvPr id="49" name="objeto 6" descr="Rectángulo beige">
            <a:extLst>
              <a:ext uri="{FF2B5EF4-FFF2-40B4-BE49-F238E27FC236}">
                <a16:creationId xmlns:a16="http://schemas.microsoft.com/office/drawing/2014/main" id="{E67B2D0F-2920-4165-BC82-05237362DABB}"/>
              </a:ext>
            </a:extLst>
          </p:cNvPr>
          <p:cNvSpPr/>
          <p:nvPr/>
        </p:nvSpPr>
        <p:spPr bwMode="ltGray">
          <a:xfrm>
            <a:off x="957251" y="1352776"/>
            <a:ext cx="2286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es-ES" dirty="0">
              <a:latin typeface="Gotham-Medium" panose="02000604040000020004" pitchFamily="2" charset="0"/>
            </a:endParaRPr>
          </a:p>
        </p:txBody>
      </p:sp>
      <p:sp>
        <p:nvSpPr>
          <p:cNvPr id="7" name="Elipse 6" descr="Círculo azul">
            <a:extLst>
              <a:ext uri="{FF2B5EF4-FFF2-40B4-BE49-F238E27FC236}">
                <a16:creationId xmlns:a16="http://schemas.microsoft.com/office/drawing/2014/main" id="{E1A1A44A-40CF-27FF-E026-5278A46A1FE9}"/>
              </a:ext>
            </a:extLst>
          </p:cNvPr>
          <p:cNvSpPr/>
          <p:nvPr/>
        </p:nvSpPr>
        <p:spPr>
          <a:xfrm>
            <a:off x="4753912" y="2648265"/>
            <a:ext cx="2679192" cy="2679192"/>
          </a:xfrm>
          <a:prstGeom prst="ellipse">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sp>
        <p:nvSpPr>
          <p:cNvPr id="9" name="Elipse 8" descr="Círculo azul">
            <a:extLst>
              <a:ext uri="{FF2B5EF4-FFF2-40B4-BE49-F238E27FC236}">
                <a16:creationId xmlns:a16="http://schemas.microsoft.com/office/drawing/2014/main" id="{37CECF82-0919-7BB4-B3B8-36A6049E5BD4}"/>
              </a:ext>
            </a:extLst>
          </p:cNvPr>
          <p:cNvSpPr/>
          <p:nvPr/>
        </p:nvSpPr>
        <p:spPr>
          <a:xfrm>
            <a:off x="9435775" y="2851382"/>
            <a:ext cx="2698835" cy="263224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pic>
        <p:nvPicPr>
          <p:cNvPr id="10" name="Marcador de posición de imagen 60">
            <a:extLst>
              <a:ext uri="{FF2B5EF4-FFF2-40B4-BE49-F238E27FC236}">
                <a16:creationId xmlns:a16="http://schemas.microsoft.com/office/drawing/2014/main" id="{1092E79D-E077-E79C-A555-7A69E2F8D16F}"/>
              </a:ext>
            </a:extLst>
          </p:cNvPr>
          <p:cNvPicPr>
            <a:picLocks noChangeAspect="1"/>
          </p:cNvPicPr>
          <p:nvPr/>
        </p:nvPicPr>
        <p:blipFill>
          <a:blip r:embed="rId4">
            <a:extLst>
              <a:ext uri="{28A0092B-C50C-407E-A947-70E740481C1C}">
                <a14:useLocalDpi xmlns:a14="http://schemas.microsoft.com/office/drawing/2010/main" val="0"/>
              </a:ext>
            </a:extLst>
          </a:blip>
          <a:srcRect t="12500" b="12500"/>
          <a:stretch/>
        </p:blipFill>
        <p:spPr>
          <a:xfrm>
            <a:off x="9644164" y="3033951"/>
            <a:ext cx="2288176" cy="2288176"/>
          </a:xfrm>
          <a:prstGeom prst="ellipse">
            <a:avLst/>
          </a:prstGeom>
          <a:noFill/>
          <a:ln w="387350">
            <a:noFill/>
          </a:ln>
        </p:spPr>
      </p:pic>
      <p:sp>
        <p:nvSpPr>
          <p:cNvPr id="11" name="Elipse 10" descr="Círculo azul">
            <a:extLst>
              <a:ext uri="{FF2B5EF4-FFF2-40B4-BE49-F238E27FC236}">
                <a16:creationId xmlns:a16="http://schemas.microsoft.com/office/drawing/2014/main" id="{AA19F72D-0083-CC08-3A32-EF326527933C}"/>
              </a:ext>
            </a:extLst>
          </p:cNvPr>
          <p:cNvSpPr/>
          <p:nvPr/>
        </p:nvSpPr>
        <p:spPr>
          <a:xfrm>
            <a:off x="156888" y="2869516"/>
            <a:ext cx="2682012" cy="2682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latin typeface="Gotham-Medium" panose="02000604040000020004" pitchFamily="2" charset="0"/>
            </a:endParaRPr>
          </a:p>
        </p:txBody>
      </p:sp>
      <p:sp>
        <p:nvSpPr>
          <p:cNvPr id="13" name="Marcador de texto 41">
            <a:extLst>
              <a:ext uri="{FF2B5EF4-FFF2-40B4-BE49-F238E27FC236}">
                <a16:creationId xmlns:a16="http://schemas.microsoft.com/office/drawing/2014/main" id="{125E72F6-5AF4-7B8B-5126-09442408662C}"/>
              </a:ext>
            </a:extLst>
          </p:cNvPr>
          <p:cNvSpPr txBox="1">
            <a:spLocks/>
          </p:cNvSpPr>
          <p:nvPr/>
        </p:nvSpPr>
        <p:spPr bwMode="white">
          <a:xfrm>
            <a:off x="2408343" y="4361219"/>
            <a:ext cx="2700338" cy="7381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dirty="0">
                <a:latin typeface="Gotham-Medium" panose="02000604040000020004" pitchFamily="2" charset="0"/>
              </a:rPr>
              <a:t>Swathi </a:t>
            </a:r>
          </a:p>
          <a:p>
            <a:pPr>
              <a:lnSpc>
                <a:spcPct val="100000"/>
              </a:lnSpc>
              <a:spcBef>
                <a:spcPts val="0"/>
              </a:spcBef>
            </a:pPr>
            <a:r>
              <a:rPr lang="es-ES" sz="1400" dirty="0">
                <a:latin typeface="Gotham-Medium" panose="02000604040000020004" pitchFamily="2" charset="0"/>
              </a:rPr>
              <a:t>Ganesan</a:t>
            </a:r>
            <a:endParaRPr lang="es-ES" dirty="0">
              <a:latin typeface="Gotham-Medium" panose="02000604040000020004" pitchFamily="2" charset="0"/>
            </a:endParaRPr>
          </a:p>
          <a:p>
            <a:pPr>
              <a:lnSpc>
                <a:spcPct val="100000"/>
              </a:lnSpc>
              <a:spcBef>
                <a:spcPts val="0"/>
              </a:spcBef>
            </a:pPr>
            <a:r>
              <a:rPr lang="es-ES" sz="1600" i="1" dirty="0">
                <a:solidFill>
                  <a:srgbClr val="FDD6A9"/>
                </a:solidFill>
                <a:latin typeface="Gotham-Medium" panose="02000604040000020004" pitchFamily="2" charset="0"/>
              </a:rPr>
              <a:t>Member</a:t>
            </a:r>
          </a:p>
        </p:txBody>
      </p:sp>
      <p:sp>
        <p:nvSpPr>
          <p:cNvPr id="14" name="Marcador de texto 42">
            <a:extLst>
              <a:ext uri="{FF2B5EF4-FFF2-40B4-BE49-F238E27FC236}">
                <a16:creationId xmlns:a16="http://schemas.microsoft.com/office/drawing/2014/main" id="{92F92148-66E4-3BF7-0B32-8D520F93D4D2}"/>
              </a:ext>
            </a:extLst>
          </p:cNvPr>
          <p:cNvSpPr txBox="1">
            <a:spLocks/>
          </p:cNvSpPr>
          <p:nvPr/>
        </p:nvSpPr>
        <p:spPr bwMode="white">
          <a:xfrm>
            <a:off x="7023693" y="4391515"/>
            <a:ext cx="2700338" cy="7381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dirty="0">
                <a:latin typeface="Gotham-Medium" panose="02000604040000020004" pitchFamily="2" charset="0"/>
              </a:rPr>
              <a:t>Shweta </a:t>
            </a:r>
          </a:p>
          <a:p>
            <a:pPr>
              <a:lnSpc>
                <a:spcPct val="100000"/>
              </a:lnSpc>
              <a:spcBef>
                <a:spcPts val="0"/>
              </a:spcBef>
            </a:pPr>
            <a:r>
              <a:rPr lang="es-ES" sz="1400" dirty="0">
                <a:latin typeface="Gotham-Medium" panose="02000604040000020004" pitchFamily="2" charset="0"/>
              </a:rPr>
              <a:t>Sampath Kumar</a:t>
            </a:r>
            <a:endParaRPr lang="es-ES" dirty="0">
              <a:latin typeface="Gotham-Medium" panose="02000604040000020004" pitchFamily="2" charset="0"/>
            </a:endParaRPr>
          </a:p>
          <a:p>
            <a:pPr>
              <a:lnSpc>
                <a:spcPct val="100000"/>
              </a:lnSpc>
              <a:spcBef>
                <a:spcPts val="0"/>
              </a:spcBef>
            </a:pPr>
            <a:r>
              <a:rPr lang="en-US" sz="1600" i="1" dirty="0">
                <a:solidFill>
                  <a:srgbClr val="FDD6A9"/>
                </a:solidFill>
                <a:latin typeface="Gotham-Medium" panose="02000604040000020004" pitchFamily="2" charset="0"/>
              </a:rPr>
              <a:t>Member</a:t>
            </a:r>
          </a:p>
        </p:txBody>
      </p:sp>
      <p:pic>
        <p:nvPicPr>
          <p:cNvPr id="16" name="Picture 15" descr="A picture containing ground, outdoor, tree, way&#10;&#10;Description automatically generated">
            <a:extLst>
              <a:ext uri="{FF2B5EF4-FFF2-40B4-BE49-F238E27FC236}">
                <a16:creationId xmlns:a16="http://schemas.microsoft.com/office/drawing/2014/main" id="{2FE98EF2-73AC-77E3-8382-EEAD613C3739}"/>
              </a:ext>
            </a:extLst>
          </p:cNvPr>
          <p:cNvPicPr>
            <a:picLocks noChangeAspect="1"/>
          </p:cNvPicPr>
          <p:nvPr/>
        </p:nvPicPr>
        <p:blipFill rotWithShape="1">
          <a:blip r:embed="rId5">
            <a:extLst>
              <a:ext uri="{28A0092B-C50C-407E-A947-70E740481C1C}">
                <a14:useLocalDpi xmlns:a14="http://schemas.microsoft.com/office/drawing/2010/main" val="0"/>
              </a:ext>
            </a:extLst>
          </a:blip>
          <a:srcRect t="29213"/>
          <a:stretch/>
        </p:blipFill>
        <p:spPr>
          <a:xfrm>
            <a:off x="2590537" y="1673792"/>
            <a:ext cx="2286000" cy="21575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F840FE64-5810-F15C-7AA6-80501EEA4FCE}"/>
              </a:ext>
            </a:extLst>
          </p:cNvPr>
          <p:cNvPicPr>
            <a:picLocks/>
          </p:cNvPicPr>
          <p:nvPr/>
        </p:nvPicPr>
        <p:blipFill>
          <a:blip r:embed="rId6">
            <a:extLst>
              <a:ext uri="{28A0092B-C50C-407E-A947-70E740481C1C}">
                <a14:useLocalDpi xmlns:a14="http://schemas.microsoft.com/office/drawing/2010/main" val="0"/>
              </a:ext>
            </a:extLst>
          </a:blip>
          <a:srcRect t="14592" b="14592"/>
          <a:stretch/>
        </p:blipFill>
        <p:spPr>
          <a:xfrm>
            <a:off x="7411789" y="1560235"/>
            <a:ext cx="2286000" cy="228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picture containing outdoor, ground, standing, way&#10;&#10;Description automatically generated">
            <a:extLst>
              <a:ext uri="{FF2B5EF4-FFF2-40B4-BE49-F238E27FC236}">
                <a16:creationId xmlns:a16="http://schemas.microsoft.com/office/drawing/2014/main" id="{BE97829C-CC86-3962-B0AA-4E3C4D915F79}"/>
              </a:ext>
            </a:extLst>
          </p:cNvPr>
          <p:cNvPicPr>
            <a:picLocks noChangeAspect="1"/>
          </p:cNvPicPr>
          <p:nvPr/>
        </p:nvPicPr>
        <p:blipFill rotWithShape="1">
          <a:blip r:embed="rId7">
            <a:extLst>
              <a:ext uri="{28A0092B-C50C-407E-A947-70E740481C1C}">
                <a14:useLocalDpi xmlns:a14="http://schemas.microsoft.com/office/drawing/2010/main" val="0"/>
              </a:ext>
            </a:extLst>
          </a:blip>
          <a:srcRect l="-117" t="8137" r="117" b="24799"/>
          <a:stretch/>
        </p:blipFill>
        <p:spPr>
          <a:xfrm>
            <a:off x="4964525" y="2824278"/>
            <a:ext cx="2273583" cy="228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descr="A person standing in front of a large stone arch&#10;&#10;Description automatically generated with medium confidence">
            <a:extLst>
              <a:ext uri="{FF2B5EF4-FFF2-40B4-BE49-F238E27FC236}">
                <a16:creationId xmlns:a16="http://schemas.microsoft.com/office/drawing/2014/main" id="{4F895078-52AF-BDED-AAAF-E7F156BE0170}"/>
              </a:ext>
            </a:extLst>
          </p:cNvPr>
          <p:cNvPicPr>
            <a:picLocks/>
          </p:cNvPicPr>
          <p:nvPr/>
        </p:nvPicPr>
        <p:blipFill rotWithShape="1">
          <a:blip r:embed="rId8">
            <a:extLst>
              <a:ext uri="{28A0092B-C50C-407E-A947-70E740481C1C}">
                <a14:useLocalDpi xmlns:a14="http://schemas.microsoft.com/office/drawing/2010/main" val="0"/>
              </a:ext>
            </a:extLst>
          </a:blip>
          <a:srcRect l="27368" t="33015" r="6273" b="16984"/>
          <a:stretch/>
        </p:blipFill>
        <p:spPr>
          <a:xfrm>
            <a:off x="354894" y="3056242"/>
            <a:ext cx="2286000" cy="228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a:extLst>
              <a:ext uri="{FF2B5EF4-FFF2-40B4-BE49-F238E27FC236}">
                <a16:creationId xmlns:a16="http://schemas.microsoft.com/office/drawing/2014/main" id="{AC5357F0-10C8-702C-F53B-62C3BA01D077}"/>
              </a:ext>
            </a:extLst>
          </p:cNvPr>
          <p:cNvSpPr txBox="1"/>
          <p:nvPr/>
        </p:nvSpPr>
        <p:spPr>
          <a:xfrm>
            <a:off x="11538857" y="6160337"/>
            <a:ext cx="312906" cy="369332"/>
          </a:xfrm>
          <a:prstGeom prst="rect">
            <a:avLst/>
          </a:prstGeom>
          <a:noFill/>
        </p:spPr>
        <p:txBody>
          <a:bodyPr wrap="none" rtlCol="0">
            <a:spAutoFit/>
          </a:bodyPr>
          <a:lstStyle/>
          <a:p>
            <a:r>
              <a:rPr lang="en-US" dirty="0">
                <a:solidFill>
                  <a:schemeClr val="bg1"/>
                </a:solidFill>
              </a:rPr>
              <a:t>2</a:t>
            </a:r>
          </a:p>
        </p:txBody>
      </p:sp>
      <p:pic>
        <p:nvPicPr>
          <p:cNvPr id="24" name="Graphic 23">
            <a:extLst>
              <a:ext uri="{FF2B5EF4-FFF2-40B4-BE49-F238E27FC236}">
                <a16:creationId xmlns:a16="http://schemas.microsoft.com/office/drawing/2014/main" id="{262C5F1F-9AF6-5247-EF5B-AEC9EF9E99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36575" y="-8066"/>
            <a:ext cx="939241" cy="1133567"/>
          </a:xfrm>
          <a:prstGeom prst="rect">
            <a:avLst/>
          </a:prstGeom>
        </p:spPr>
      </p:pic>
    </p:spTree>
    <p:extLst>
      <p:ext uri="{BB962C8B-B14F-4D97-AF65-F5344CB8AC3E}">
        <p14:creationId xmlns:p14="http://schemas.microsoft.com/office/powerpoint/2010/main" val="106590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7" descr="Hombre hablando por teléfono">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0"/>
            <a:ext cx="6991350" cy="6858000"/>
          </a:xfrm>
          <a:prstGeom prst="rect">
            <a:avLst/>
          </a:prstGeom>
        </p:spPr>
      </p:pic>
      <p:sp>
        <p:nvSpPr>
          <p:cNvPr id="5" name="objeto 3" descr="Rectángulo beige">
            <a:extLst>
              <a:ext uri="{FF2B5EF4-FFF2-40B4-BE49-F238E27FC236}">
                <a16:creationId xmlns:a16="http://schemas.microsoft.com/office/drawing/2014/main" id="{DCF29767-6635-4A46-AB77-672CC90C6FBE}"/>
              </a:ext>
            </a:extLst>
          </p:cNvPr>
          <p:cNvSpPr/>
          <p:nvPr/>
        </p:nvSpPr>
        <p:spPr>
          <a:xfrm>
            <a:off x="8181340" y="1331963"/>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rgbClr val="FDD6A9"/>
          </a:solidFill>
        </p:spPr>
        <p:txBody>
          <a:bodyPr wrap="square" lIns="0" tIns="0" rIns="0" bIns="0" rtlCol="0"/>
          <a:lstStyle/>
          <a:p>
            <a:pPr rtl="0"/>
            <a:endParaRPr lang="es-ES" dirty="0">
              <a:latin typeface="Gotham-Medium" panose="02000604040000020004" pitchFamily="2" charset="0"/>
            </a:endParaRPr>
          </a:p>
        </p:txBody>
      </p:sp>
      <p:sp>
        <p:nvSpPr>
          <p:cNvPr id="6" name="objeto 6" descr="Rectángulo azul">
            <a:extLst>
              <a:ext uri="{FF2B5EF4-FFF2-40B4-BE49-F238E27FC236}">
                <a16:creationId xmlns:a16="http://schemas.microsoft.com/office/drawing/2014/main"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800000"/>
          </a:solidFill>
        </p:spPr>
        <p:txBody>
          <a:bodyPr wrap="square" lIns="0" tIns="0" rIns="0" bIns="0" rtlCol="0"/>
          <a:lstStyle/>
          <a:p>
            <a:pPr rtl="0"/>
            <a:endParaRPr lang="es-ES" dirty="0">
              <a:latin typeface="Gotham-Medium" panose="02000604040000020004" pitchFamily="2" charset="0"/>
            </a:endParaRPr>
          </a:p>
        </p:txBody>
      </p:sp>
      <p:sp>
        <p:nvSpPr>
          <p:cNvPr id="2" name="Título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2003279"/>
            <a:ext cx="5165558" cy="833856"/>
          </a:xfrm>
        </p:spPr>
        <p:txBody>
          <a:bodyPr rtlCol="0"/>
          <a:lstStyle/>
          <a:p>
            <a:pPr rtl="0"/>
            <a:r>
              <a:rPr lang="en-US" dirty="0">
                <a:solidFill>
                  <a:schemeClr val="bg1"/>
                </a:solidFill>
                <a:latin typeface="Gotham-Medium" panose="02000604040000020004" pitchFamily="2" charset="0"/>
              </a:rPr>
              <a:t>P</a:t>
            </a:r>
            <a:r>
              <a:rPr lang="en-US" sz="2000" dirty="0">
                <a:solidFill>
                  <a:schemeClr val="bg1"/>
                </a:solidFill>
                <a:latin typeface="Gotham-Medium" panose="02000604040000020004" pitchFamily="2" charset="0"/>
              </a:rPr>
              <a:t>ROJECT</a:t>
            </a:r>
            <a:r>
              <a:rPr lang="en-US" dirty="0">
                <a:solidFill>
                  <a:schemeClr val="bg1"/>
                </a:solidFill>
                <a:latin typeface="Gotham-Medium" panose="02000604040000020004" pitchFamily="2" charset="0"/>
              </a:rPr>
              <a:t> P</a:t>
            </a:r>
            <a:r>
              <a:rPr lang="en-US" sz="2000" dirty="0">
                <a:solidFill>
                  <a:schemeClr val="bg1"/>
                </a:solidFill>
                <a:latin typeface="Gotham-Medium" panose="02000604040000020004" pitchFamily="2" charset="0"/>
              </a:rPr>
              <a:t>ROPOSAL</a:t>
            </a:r>
            <a:endParaRPr lang="en-US" dirty="0">
              <a:latin typeface="Gotham-Medium" panose="02000604040000020004" pitchFamily="2" charset="0"/>
            </a:endParaRPr>
          </a:p>
        </p:txBody>
      </p:sp>
      <p:sp>
        <p:nvSpPr>
          <p:cNvPr id="7" name="objeto 9" descr="Rectángulo beige">
            <a:extLst>
              <a:ext uri="{FF2B5EF4-FFF2-40B4-BE49-F238E27FC236}">
                <a16:creationId xmlns:a16="http://schemas.microsoft.com/office/drawing/2014/main" id="{02C6628C-972C-4717-AAF3-D882B30F6658}"/>
              </a:ext>
            </a:extLst>
          </p:cNvPr>
          <p:cNvSpPr/>
          <p:nvPr/>
        </p:nvSpPr>
        <p:spPr bwMode="white">
          <a:xfrm>
            <a:off x="6313932" y="2714617"/>
            <a:ext cx="4579200" cy="0"/>
          </a:xfrm>
          <a:custGeom>
            <a:avLst/>
            <a:gdLst/>
            <a:ahLst/>
            <a:cxnLst/>
            <a:rect l="l" t="t" r="r" b="b"/>
            <a:pathLst>
              <a:path w="2642870">
                <a:moveTo>
                  <a:pt x="0" y="0"/>
                </a:moveTo>
                <a:lnTo>
                  <a:pt x="2642616" y="0"/>
                </a:lnTo>
              </a:path>
            </a:pathLst>
          </a:custGeom>
          <a:ln w="54863">
            <a:solidFill>
              <a:srgbClr val="FDD6A9"/>
            </a:solidFill>
          </a:ln>
        </p:spPr>
        <p:txBody>
          <a:bodyPr wrap="square" lIns="0" tIns="0" rIns="0" bIns="0" rtlCol="0"/>
          <a:lstStyle/>
          <a:p>
            <a:pPr rtl="0"/>
            <a:endParaRPr lang="es-ES" dirty="0">
              <a:latin typeface="Gotham-Medium" panose="02000604040000020004" pitchFamily="2" charset="0"/>
            </a:endParaRPr>
          </a:p>
        </p:txBody>
      </p:sp>
      <p:sp>
        <p:nvSpPr>
          <p:cNvPr id="9" name="Marcador de contenido 3">
            <a:extLst>
              <a:ext uri="{FF2B5EF4-FFF2-40B4-BE49-F238E27FC236}">
                <a16:creationId xmlns:a16="http://schemas.microsoft.com/office/drawing/2014/main" id="{E7A818AB-B120-41D5-88A6-933AB9CAAE68}"/>
              </a:ext>
            </a:extLst>
          </p:cNvPr>
          <p:cNvSpPr txBox="1">
            <a:spLocks/>
          </p:cNvSpPr>
          <p:nvPr/>
        </p:nvSpPr>
        <p:spPr bwMode="white">
          <a:xfrm>
            <a:off x="6198107" y="2964117"/>
            <a:ext cx="5181600" cy="2113497"/>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a:buNone/>
            </a:pPr>
            <a:r>
              <a:rPr lang="en-US" spc="-25" dirty="0">
                <a:solidFill>
                  <a:schemeClr val="bg1"/>
                </a:solidFill>
                <a:latin typeface="Gotham-Light" pitchFamily="50" charset="0"/>
                <a:cs typeface="Arial"/>
              </a:rPr>
              <a:t>We believe safety is a key factor in determining real estate prices and investment performance. By analyzing Chicago´s crime records for the last 15 years we will define the best and worst areas to invest in Chicago´s real estate for the good of our investors and renters.</a:t>
            </a:r>
          </a:p>
        </p:txBody>
      </p:sp>
      <p:sp>
        <p:nvSpPr>
          <p:cNvPr id="8" name="TextBox 7">
            <a:extLst>
              <a:ext uri="{FF2B5EF4-FFF2-40B4-BE49-F238E27FC236}">
                <a16:creationId xmlns:a16="http://schemas.microsoft.com/office/drawing/2014/main" id="{A7234EB6-1076-4D95-9193-7816A44C3C01}"/>
              </a:ext>
            </a:extLst>
          </p:cNvPr>
          <p:cNvSpPr txBox="1"/>
          <p:nvPr/>
        </p:nvSpPr>
        <p:spPr>
          <a:xfrm>
            <a:off x="11538857" y="6160337"/>
            <a:ext cx="312906" cy="369332"/>
          </a:xfrm>
          <a:prstGeom prst="rect">
            <a:avLst/>
          </a:prstGeom>
          <a:noFill/>
        </p:spPr>
        <p:txBody>
          <a:bodyPr wrap="none" rtlCol="0">
            <a:spAutoFit/>
          </a:bodyPr>
          <a:lstStyle/>
          <a:p>
            <a:r>
              <a:rPr lang="en-US" dirty="0">
                <a:solidFill>
                  <a:schemeClr val="bg1"/>
                </a:solidFill>
              </a:rPr>
              <a:t>3</a:t>
            </a:r>
          </a:p>
        </p:txBody>
      </p:sp>
      <p:pic>
        <p:nvPicPr>
          <p:cNvPr id="10" name="Graphic 9">
            <a:extLst>
              <a:ext uri="{FF2B5EF4-FFF2-40B4-BE49-F238E27FC236}">
                <a16:creationId xmlns:a16="http://schemas.microsoft.com/office/drawing/2014/main" id="{98363585-A792-046C-1966-7717217539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2519" y="-14655"/>
            <a:ext cx="939481" cy="1133856"/>
          </a:xfrm>
          <a:prstGeom prst="rect">
            <a:avLst/>
          </a:prstGeom>
        </p:spPr>
      </p:pic>
    </p:spTree>
    <p:extLst>
      <p:ext uri="{BB962C8B-B14F-4D97-AF65-F5344CB8AC3E}">
        <p14:creationId xmlns:p14="http://schemas.microsoft.com/office/powerpoint/2010/main" val="179394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ADB42F-AE48-4323-897F-DB5A083BD103}"/>
              </a:ext>
            </a:extLst>
          </p:cNvPr>
          <p:cNvSpPr>
            <a:spLocks noGrp="1"/>
          </p:cNvSpPr>
          <p:nvPr>
            <p:ph type="title"/>
          </p:nvPr>
        </p:nvSpPr>
        <p:spPr>
          <a:xfrm>
            <a:off x="915636" y="74019"/>
            <a:ext cx="3932237" cy="1302111"/>
          </a:xfrm>
        </p:spPr>
        <p:txBody>
          <a:bodyPr rtlCol="0"/>
          <a:lstStyle/>
          <a:p>
            <a:pPr rtl="0"/>
            <a:r>
              <a:rPr lang="en-US" dirty="0">
                <a:solidFill>
                  <a:srgbClr val="800000"/>
                </a:solidFill>
              </a:rPr>
              <a:t>B</a:t>
            </a:r>
            <a:r>
              <a:rPr lang="en-US" sz="2000" dirty="0">
                <a:solidFill>
                  <a:srgbClr val="800000"/>
                </a:solidFill>
              </a:rPr>
              <a:t>USINESS</a:t>
            </a:r>
            <a:r>
              <a:rPr lang="en-US" dirty="0">
                <a:solidFill>
                  <a:srgbClr val="800000"/>
                </a:solidFill>
              </a:rPr>
              <a:t> P</a:t>
            </a:r>
            <a:r>
              <a:rPr lang="en-US" sz="2000" dirty="0">
                <a:solidFill>
                  <a:srgbClr val="800000"/>
                </a:solidFill>
              </a:rPr>
              <a:t>ROBLEM</a:t>
            </a:r>
            <a:r>
              <a:rPr lang="en-US" dirty="0">
                <a:solidFill>
                  <a:srgbClr val="800000"/>
                </a:solidFill>
              </a:rPr>
              <a:t>?</a:t>
            </a:r>
            <a:endParaRPr lang="es-ES" dirty="0">
              <a:solidFill>
                <a:srgbClr val="800000"/>
              </a:solidFill>
            </a:endParaRPr>
          </a:p>
        </p:txBody>
      </p:sp>
      <p:sp>
        <p:nvSpPr>
          <p:cNvPr id="5" name="Marcador de contenido 4">
            <a:extLst>
              <a:ext uri="{FF2B5EF4-FFF2-40B4-BE49-F238E27FC236}">
                <a16:creationId xmlns:a16="http://schemas.microsoft.com/office/drawing/2014/main" id="{6DEAD4F2-C5CC-44E9-A092-76413D5CA7F4}"/>
              </a:ext>
            </a:extLst>
          </p:cNvPr>
          <p:cNvSpPr>
            <a:spLocks noGrp="1"/>
          </p:cNvSpPr>
          <p:nvPr>
            <p:ph type="body" sz="half" idx="2"/>
          </p:nvPr>
        </p:nvSpPr>
        <p:spPr bwMode="white">
          <a:xfrm>
            <a:off x="6036223" y="1072243"/>
            <a:ext cx="5845153" cy="4938334"/>
          </a:xfrm>
        </p:spPr>
        <p:txBody>
          <a:bodyPr rtlCol="0">
            <a:normAutofit fontScale="92500"/>
          </a:bodyPr>
          <a:lstStyle/>
          <a:p>
            <a:pPr marL="0" indent="0" rtl="0">
              <a:lnSpc>
                <a:spcPct val="125000"/>
              </a:lnSpc>
              <a:buClr>
                <a:schemeClr val="accent1"/>
              </a:buClr>
              <a:buNone/>
            </a:pPr>
            <a:r>
              <a:rPr lang="en-US" sz="1800" dirty="0">
                <a:solidFill>
                  <a:schemeClr val="bg1"/>
                </a:solidFill>
                <a:latin typeface="Gotham-Light" pitchFamily="50" charset="0"/>
                <a:cs typeface="Arial"/>
              </a:rPr>
              <a:t>Safety in Chicago is a huge problem. Chicago currently faces 67% more crime than the national average, that is 3926 cases per 100,000 people. It is also a lot more than the Illinois average which is 1,985 cases per 100,000. Currently in Chicago there is a 1 in 100 chance that you will be hurt by a violent crime.</a:t>
            </a:r>
          </a:p>
          <a:p>
            <a:pPr marL="0" indent="0" rtl="0">
              <a:lnSpc>
                <a:spcPct val="125000"/>
              </a:lnSpc>
              <a:buClr>
                <a:schemeClr val="accent1"/>
              </a:buClr>
              <a:buNone/>
            </a:pPr>
            <a:r>
              <a:rPr lang="en-US" sz="1800" dirty="0">
                <a:solidFill>
                  <a:schemeClr val="bg1"/>
                </a:solidFill>
                <a:latin typeface="Gotham-Light" pitchFamily="50" charset="0"/>
                <a:cs typeface="Arial"/>
              </a:rPr>
              <a:t>But it’s important to remember that just because you live in Chicago does not mean you are always in danger. Your risk of violence depends heavily on factors like Social Class, your Neighborhood and your Gender.</a:t>
            </a:r>
          </a:p>
          <a:p>
            <a:pPr marL="0" indent="0" rtl="0">
              <a:lnSpc>
                <a:spcPct val="125000"/>
              </a:lnSpc>
              <a:buClr>
                <a:schemeClr val="accent1"/>
              </a:buClr>
              <a:buNone/>
            </a:pPr>
            <a:r>
              <a:rPr lang="en-US" sz="1800" dirty="0">
                <a:solidFill>
                  <a:schemeClr val="bg1"/>
                </a:solidFill>
                <a:latin typeface="Gotham-Light" pitchFamily="50" charset="0"/>
                <a:cs typeface="Arial"/>
              </a:rPr>
              <a:t>Unfortunately, while you cannot really control your Gender or your Social Class, without serious change, the neighborhood you live in can be easily controlled.</a:t>
            </a:r>
          </a:p>
        </p:txBody>
      </p:sp>
      <p:pic>
        <p:nvPicPr>
          <p:cNvPr id="11" name="Marcador de posición de imagen 10">
            <a:extLst>
              <a:ext uri="{FF2B5EF4-FFF2-40B4-BE49-F238E27FC236}">
                <a16:creationId xmlns:a16="http://schemas.microsoft.com/office/drawing/2014/main" id="{AA6A75DC-BE31-480B-B034-B1DF7AFA509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0554" t="10487" r="8368" b="10487"/>
          <a:stretch/>
        </p:blipFill>
        <p:spPr>
          <a:xfrm>
            <a:off x="0" y="2781223"/>
            <a:ext cx="4897751" cy="2736901"/>
          </a:xfrm>
        </p:spPr>
      </p:pic>
      <p:sp>
        <p:nvSpPr>
          <p:cNvPr id="13" name="Elipse 12" descr="Óvalo beige">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t>4</a:t>
            </a:r>
          </a:p>
        </p:txBody>
      </p:sp>
      <p:sp>
        <p:nvSpPr>
          <p:cNvPr id="9" name="objeto 5" descr="Rectángulo beige">
            <a:extLst>
              <a:ext uri="{FF2B5EF4-FFF2-40B4-BE49-F238E27FC236}">
                <a16:creationId xmlns:a16="http://schemas.microsoft.com/office/drawing/2014/main" id="{890F7762-BD37-4D33-9F80-1DA07B5E172E}"/>
              </a:ext>
            </a:extLst>
          </p:cNvPr>
          <p:cNvSpPr/>
          <p:nvPr/>
        </p:nvSpPr>
        <p:spPr>
          <a:xfrm flipV="1">
            <a:off x="915637" y="1300664"/>
            <a:ext cx="3313464" cy="7546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es-ES" dirty="0"/>
          </a:p>
        </p:txBody>
      </p:sp>
      <p:pic>
        <p:nvPicPr>
          <p:cNvPr id="20" name="Graphic 19">
            <a:extLst>
              <a:ext uri="{FF2B5EF4-FFF2-40B4-BE49-F238E27FC236}">
                <a16:creationId xmlns:a16="http://schemas.microsoft.com/office/drawing/2014/main" id="{DA6A3415-7EBA-77D3-6912-53A01902A4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6575" y="-8066"/>
            <a:ext cx="939241" cy="1133567"/>
          </a:xfrm>
          <a:prstGeom prst="rect">
            <a:avLst/>
          </a:prstGeom>
        </p:spPr>
      </p:pic>
    </p:spTree>
    <p:extLst>
      <p:ext uri="{BB962C8B-B14F-4D97-AF65-F5344CB8AC3E}">
        <p14:creationId xmlns:p14="http://schemas.microsoft.com/office/powerpoint/2010/main" val="3327019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rtlCol="0">
            <a:normAutofit/>
          </a:bodyPr>
          <a:lstStyle/>
          <a:p>
            <a:pPr rtl="0"/>
            <a:r>
              <a:rPr lang="en-US" dirty="0"/>
              <a:t>P</a:t>
            </a:r>
            <a:r>
              <a:rPr lang="en-US" sz="2000" dirty="0"/>
              <a:t>ROPOSED</a:t>
            </a:r>
            <a:r>
              <a:rPr lang="en-US" dirty="0"/>
              <a:t> A</a:t>
            </a:r>
            <a:r>
              <a:rPr lang="en-US" sz="2000" dirty="0"/>
              <a:t>NALYSIS</a:t>
            </a:r>
            <a:endParaRPr lang="es-ES" dirty="0"/>
          </a:p>
        </p:txBody>
      </p:sp>
      <p:sp>
        <p:nvSpPr>
          <p:cNvPr id="3" name="Marcador de texto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7055714" y="1769168"/>
            <a:ext cx="4531709" cy="1431234"/>
          </a:xfrm>
        </p:spPr>
        <p:txBody>
          <a:bodyPr rtlCol="0">
            <a:normAutofit/>
          </a:bodyPr>
          <a:lstStyle/>
          <a:p>
            <a:pPr rtl="0">
              <a:lnSpc>
                <a:spcPct val="110000"/>
              </a:lnSpc>
              <a:spcBef>
                <a:spcPts val="425"/>
              </a:spcBef>
            </a:pPr>
            <a:r>
              <a:rPr lang="en-US" sz="2200" b="1" dirty="0">
                <a:solidFill>
                  <a:schemeClr val="bg1"/>
                </a:solidFill>
                <a:latin typeface="Gotham-Light" pitchFamily="50" charset="0"/>
              </a:rPr>
              <a:t>Phase 1</a:t>
            </a:r>
          </a:p>
          <a:p>
            <a:pPr marR="417195" rtl="0">
              <a:lnSpc>
                <a:spcPct val="107100"/>
              </a:lnSpc>
              <a:spcBef>
                <a:spcPts val="0"/>
              </a:spcBef>
              <a:spcAft>
                <a:spcPts val="1000"/>
              </a:spcAft>
            </a:pPr>
            <a:r>
              <a:rPr lang="en-US" spc="-15" dirty="0">
                <a:solidFill>
                  <a:schemeClr val="bg2">
                    <a:lumMod val="20000"/>
                    <a:lumOff val="80000"/>
                  </a:schemeClr>
                </a:solidFill>
                <a:latin typeface="Gotham-Light" pitchFamily="50" charset="0"/>
                <a:cs typeface="Arial"/>
              </a:rPr>
              <a:t>Classify Chicago into different safety zones based on criminal records and their severity</a:t>
            </a:r>
            <a:r>
              <a:rPr lang="en-US" sz="1500" spc="-15" dirty="0">
                <a:solidFill>
                  <a:schemeClr val="bg2">
                    <a:lumMod val="20000"/>
                    <a:lumOff val="80000"/>
                  </a:schemeClr>
                </a:solidFill>
                <a:latin typeface="Gotham-Light" pitchFamily="50" charset="0"/>
                <a:cs typeface="Arial"/>
              </a:rPr>
              <a:t>. </a:t>
            </a:r>
          </a:p>
        </p:txBody>
      </p:sp>
      <p:pic>
        <p:nvPicPr>
          <p:cNvPr id="7" name="Marcador de posición de imagen 6" descr="Dos hombres miran un portátil">
            <a:extLst>
              <a:ext uri="{FF2B5EF4-FFF2-40B4-BE49-F238E27FC236}">
                <a16:creationId xmlns:a16="http://schemas.microsoft.com/office/drawing/2014/main" id="{2CD8DFC9-E679-43B6-94BA-67756E397A1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252" y="2781223"/>
            <a:ext cx="6024983" cy="2736901"/>
          </a:xfrm>
        </p:spPr>
      </p:pic>
      <p:pic>
        <p:nvPicPr>
          <p:cNvPr id="15" name="Marcador de posición de imagen 14" descr="Icono comprobació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ltGray">
          <a:xfrm>
            <a:off x="6481239" y="1713834"/>
            <a:ext cx="576000" cy="576000"/>
          </a:xfrm>
        </p:spPr>
      </p:pic>
      <p:pic>
        <p:nvPicPr>
          <p:cNvPr id="17" name="Marcador de posición de imagen 16" descr="Icono comprobació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4" cstate="hqprint">
            <a:extLst>
              <a:ext uri="{28A0092B-C50C-407E-A947-70E740481C1C}">
                <a14:useLocalDpi xmlns:a14="http://schemas.microsoft.com/office/drawing/2010/main" val="0"/>
              </a:ext>
            </a:extLst>
          </a:blip>
          <a:srcRect/>
          <a:stretch>
            <a:fillRect/>
          </a:stretch>
        </p:blipFill>
        <p:spPr bwMode="ltGray">
          <a:xfrm>
            <a:off x="6481239" y="3091267"/>
            <a:ext cx="576000" cy="576001"/>
          </a:xfrm>
        </p:spPr>
      </p:pic>
      <p:sp>
        <p:nvSpPr>
          <p:cNvPr id="11" name="Marcador de texto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7055713" y="3145813"/>
            <a:ext cx="4531709" cy="1431234"/>
          </a:xfrm>
        </p:spPr>
        <p:txBody>
          <a:bodyPr rtlCol="0">
            <a:normAutofit/>
          </a:bodyPr>
          <a:lstStyle/>
          <a:p>
            <a:pPr rtl="0">
              <a:lnSpc>
                <a:spcPct val="110000"/>
              </a:lnSpc>
              <a:spcBef>
                <a:spcPts val="425"/>
              </a:spcBef>
            </a:pPr>
            <a:r>
              <a:rPr lang="en-US" sz="2400" b="1" dirty="0">
                <a:solidFill>
                  <a:schemeClr val="bg1"/>
                </a:solidFill>
                <a:latin typeface="Gotham-Light" pitchFamily="50" charset="0"/>
              </a:rPr>
              <a:t>Phase II</a:t>
            </a:r>
          </a:p>
          <a:p>
            <a:pPr marR="417195" rtl="0">
              <a:lnSpc>
                <a:spcPct val="107100"/>
              </a:lnSpc>
              <a:spcBef>
                <a:spcPts val="0"/>
              </a:spcBef>
              <a:spcAft>
                <a:spcPts val="1000"/>
              </a:spcAft>
            </a:pPr>
            <a:r>
              <a:rPr lang="en-US" spc="-15" dirty="0">
                <a:solidFill>
                  <a:schemeClr val="bg2">
                    <a:lumMod val="20000"/>
                    <a:lumOff val="80000"/>
                  </a:schemeClr>
                </a:solidFill>
                <a:latin typeface="Gotham-Light" pitchFamily="50" charset="0"/>
                <a:cs typeface="Arial"/>
              </a:rPr>
              <a:t>Identify average real-estate prices for the pre-cataloged zones.</a:t>
            </a:r>
          </a:p>
        </p:txBody>
      </p:sp>
      <p:pic>
        <p:nvPicPr>
          <p:cNvPr id="19" name="Marcador de posición de imagen 18" descr="Icono comprobació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4" cstate="hqprint">
            <a:extLst>
              <a:ext uri="{28A0092B-C50C-407E-A947-70E740481C1C}">
                <a14:useLocalDpi xmlns:a14="http://schemas.microsoft.com/office/drawing/2010/main" val="0"/>
              </a:ext>
            </a:extLst>
          </a:blip>
          <a:srcRect/>
          <a:stretch>
            <a:fillRect/>
          </a:stretch>
        </p:blipFill>
        <p:spPr bwMode="ltGray">
          <a:xfrm>
            <a:off x="6481239" y="4489189"/>
            <a:ext cx="576000" cy="576001"/>
          </a:xfrm>
        </p:spPr>
      </p:pic>
      <p:sp>
        <p:nvSpPr>
          <p:cNvPr id="13" name="Marcador de texto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7055713" y="4558642"/>
            <a:ext cx="4672463" cy="1431234"/>
          </a:xfrm>
        </p:spPr>
        <p:txBody>
          <a:bodyPr rtlCol="0">
            <a:normAutofit/>
          </a:bodyPr>
          <a:lstStyle/>
          <a:p>
            <a:pPr rtl="0">
              <a:lnSpc>
                <a:spcPct val="110000"/>
              </a:lnSpc>
              <a:spcBef>
                <a:spcPts val="425"/>
              </a:spcBef>
            </a:pPr>
            <a:r>
              <a:rPr lang="en-US" sz="2200" b="1" dirty="0">
                <a:solidFill>
                  <a:schemeClr val="bg1"/>
                </a:solidFill>
                <a:latin typeface="Gotham-Light" pitchFamily="50" charset="0"/>
              </a:rPr>
              <a:t>Phase III</a:t>
            </a:r>
          </a:p>
          <a:p>
            <a:pPr marR="417195">
              <a:lnSpc>
                <a:spcPct val="107100"/>
              </a:lnSpc>
              <a:spcBef>
                <a:spcPts val="0"/>
              </a:spcBef>
              <a:spcAft>
                <a:spcPts val="1000"/>
              </a:spcAft>
            </a:pPr>
            <a:r>
              <a:rPr lang="en-US" spc="-15" dirty="0">
                <a:solidFill>
                  <a:schemeClr val="bg2">
                    <a:lumMod val="20000"/>
                    <a:lumOff val="80000"/>
                  </a:schemeClr>
                </a:solidFill>
                <a:latin typeface="Gotham-Light" pitchFamily="50" charset="0"/>
                <a:cs typeface="Arial"/>
              </a:rPr>
              <a:t>Identify long–term trends for criminal activity in the different zones. </a:t>
            </a:r>
          </a:p>
        </p:txBody>
      </p:sp>
      <p:sp>
        <p:nvSpPr>
          <p:cNvPr id="8" name="objeto 13" descr="Rectángulo beige">
            <a:extLst>
              <a:ext uri="{FF2B5EF4-FFF2-40B4-BE49-F238E27FC236}">
                <a16:creationId xmlns:a16="http://schemas.microsoft.com/office/drawing/2014/main" id="{DFB86A96-0959-48CB-911E-06E243290C23}"/>
              </a:ext>
            </a:extLst>
          </p:cNvPr>
          <p:cNvSpPr/>
          <p:nvPr/>
        </p:nvSpPr>
        <p:spPr>
          <a:xfrm>
            <a:off x="919594" y="1786728"/>
            <a:ext cx="3402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pPr rtl="0"/>
            <a:endParaRPr lang="es-ES" dirty="0"/>
          </a:p>
        </p:txBody>
      </p:sp>
      <p:sp>
        <p:nvSpPr>
          <p:cNvPr id="5" name="TextBox 4">
            <a:extLst>
              <a:ext uri="{FF2B5EF4-FFF2-40B4-BE49-F238E27FC236}">
                <a16:creationId xmlns:a16="http://schemas.microsoft.com/office/drawing/2014/main" id="{ED2EABC8-3288-3991-D730-BF31B3BB05A0}"/>
              </a:ext>
            </a:extLst>
          </p:cNvPr>
          <p:cNvSpPr txBox="1"/>
          <p:nvPr/>
        </p:nvSpPr>
        <p:spPr>
          <a:xfrm>
            <a:off x="11538857" y="6160337"/>
            <a:ext cx="312906" cy="369332"/>
          </a:xfrm>
          <a:prstGeom prst="rect">
            <a:avLst/>
          </a:prstGeom>
          <a:noFill/>
        </p:spPr>
        <p:txBody>
          <a:bodyPr wrap="none" rtlCol="0">
            <a:spAutoFit/>
          </a:bodyPr>
          <a:lstStyle/>
          <a:p>
            <a:r>
              <a:rPr lang="en-US" dirty="0">
                <a:solidFill>
                  <a:schemeClr val="bg1"/>
                </a:solidFill>
              </a:rPr>
              <a:t>5</a:t>
            </a:r>
          </a:p>
        </p:txBody>
      </p:sp>
      <p:pic>
        <p:nvPicPr>
          <p:cNvPr id="6" name="Graphic 5">
            <a:extLst>
              <a:ext uri="{FF2B5EF4-FFF2-40B4-BE49-F238E27FC236}">
                <a16:creationId xmlns:a16="http://schemas.microsoft.com/office/drawing/2014/main" id="{08806540-BF09-127B-D7D6-48BDCEE0C1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6575" y="-8066"/>
            <a:ext cx="939241" cy="1133567"/>
          </a:xfrm>
          <a:prstGeom prst="rect">
            <a:avLst/>
          </a:prstGeom>
        </p:spPr>
      </p:pic>
    </p:spTree>
    <p:extLst>
      <p:ext uri="{BB962C8B-B14F-4D97-AF65-F5344CB8AC3E}">
        <p14:creationId xmlns:p14="http://schemas.microsoft.com/office/powerpoint/2010/main" val="301381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Rectángulo azul">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to 3" descr="Rectángulo azul">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2E0000">
              <a:alpha val="69999"/>
            </a:srgbClr>
          </a:solidFill>
        </p:spPr>
        <p:txBody>
          <a:bodyPr wrap="square" lIns="0" tIns="0" rIns="0" bIns="0" rtlCol="0"/>
          <a:lstStyle/>
          <a:p>
            <a:pPr rtl="0"/>
            <a:endParaRPr lang="es-ES" dirty="0"/>
          </a:p>
        </p:txBody>
      </p:sp>
      <p:sp>
        <p:nvSpPr>
          <p:cNvPr id="9" name="Elipse 8" descr="Óvalo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04D00B79-44BB-4D5F-B51D-2270A854D77A}"/>
              </a:ext>
            </a:extLst>
          </p:cNvPr>
          <p:cNvSpPr>
            <a:spLocks noGrp="1"/>
          </p:cNvSpPr>
          <p:nvPr>
            <p:ph type="title"/>
          </p:nvPr>
        </p:nvSpPr>
        <p:spPr bwMode="white">
          <a:xfrm>
            <a:off x="914400" y="329956"/>
            <a:ext cx="10439400" cy="1325563"/>
          </a:xfrm>
        </p:spPr>
        <p:txBody>
          <a:bodyPr rtlCol="0"/>
          <a:lstStyle/>
          <a:p>
            <a:pPr rtl="0"/>
            <a:r>
              <a:rPr lang="es-ES" dirty="0">
                <a:solidFill>
                  <a:schemeClr val="bg1"/>
                </a:solidFill>
              </a:rPr>
              <a:t>D</a:t>
            </a:r>
            <a:r>
              <a:rPr lang="es-ES" sz="2000" dirty="0">
                <a:solidFill>
                  <a:schemeClr val="bg1"/>
                </a:solidFill>
              </a:rPr>
              <a:t>ATA</a:t>
            </a:r>
            <a:r>
              <a:rPr lang="es-ES" dirty="0">
                <a:solidFill>
                  <a:schemeClr val="bg1"/>
                </a:solidFill>
              </a:rPr>
              <a:t> S</a:t>
            </a:r>
            <a:r>
              <a:rPr lang="es-ES" sz="2000" dirty="0">
                <a:solidFill>
                  <a:schemeClr val="bg1"/>
                </a:solidFill>
              </a:rPr>
              <a:t>OURCES</a:t>
            </a:r>
            <a:endParaRPr lang="es-ES" dirty="0"/>
          </a:p>
        </p:txBody>
      </p:sp>
      <p:graphicFrame>
        <p:nvGraphicFramePr>
          <p:cNvPr id="13" name="Marcador de contenido 12" descr="Tabla">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509802927"/>
              </p:ext>
            </p:extLst>
          </p:nvPr>
        </p:nvGraphicFramePr>
        <p:xfrm>
          <a:off x="3874111" y="2049964"/>
          <a:ext cx="4443776" cy="3019434"/>
        </p:xfrm>
        <a:graphic>
          <a:graphicData uri="http://schemas.openxmlformats.org/drawingml/2006/table">
            <a:tbl>
              <a:tblPr firstRow="1" bandRow="1">
                <a:tableStyleId>{5C22544A-7EE6-4342-B048-85BDC9FD1C3A}</a:tableStyleId>
              </a:tblPr>
              <a:tblGrid>
                <a:gridCol w="4443776">
                  <a:extLst>
                    <a:ext uri="{9D8B030D-6E8A-4147-A177-3AD203B41FA5}">
                      <a16:colId xmlns:a16="http://schemas.microsoft.com/office/drawing/2014/main" val="3572385518"/>
                    </a:ext>
                  </a:extLst>
                </a:gridCol>
              </a:tblGrid>
              <a:tr h="1436210">
                <a:tc>
                  <a:txBody>
                    <a:bodyPr/>
                    <a:lstStyle/>
                    <a:p>
                      <a:pPr algn="ctr" rtl="0"/>
                      <a:r>
                        <a:rPr lang="es-ES" sz="4800" b="1" i="0" u="none" noProof="0" dirty="0">
                          <a:solidFill>
                            <a:srgbClr val="FDD6A9"/>
                          </a:solidFill>
                          <a:latin typeface="Gotham-Medium" panose="02000604040000020004"/>
                          <a:hlinkClick r:id="rId4">
                            <a:extLst>
                              <a:ext uri="{A12FA001-AC4F-418D-AE19-62706E023703}">
                                <ahyp:hlinkClr xmlns:ahyp="http://schemas.microsoft.com/office/drawing/2018/hyperlinkcolor" val="tx"/>
                              </a:ext>
                            </a:extLst>
                          </a:hlinkClick>
                        </a:rPr>
                        <a:t>Chicago</a:t>
                      </a:r>
                    </a:p>
                    <a:p>
                      <a:pPr algn="ctr" rtl="0"/>
                      <a:r>
                        <a:rPr lang="es-ES" sz="4000" b="1" i="0" u="none" noProof="0" dirty="0">
                          <a:solidFill>
                            <a:srgbClr val="FDD6A9"/>
                          </a:solidFill>
                          <a:latin typeface="Gotham-Medium" panose="02000604040000020004"/>
                          <a:hlinkClick r:id="rId4">
                            <a:extLst>
                              <a:ext uri="{A12FA001-AC4F-418D-AE19-62706E023703}">
                                <ahyp:hlinkClr xmlns:ahyp="http://schemas.microsoft.com/office/drawing/2018/hyperlinkcolor" val="tx"/>
                              </a:ext>
                            </a:extLst>
                          </a:hlinkClick>
                        </a:rPr>
                        <a:t>Data Portal</a:t>
                      </a:r>
                      <a:endParaRPr lang="es-ES" sz="4000" b="1" i="0" u="none" noProof="0" dirty="0">
                        <a:solidFill>
                          <a:srgbClr val="FDD6A9"/>
                        </a:solidFill>
                        <a:latin typeface="Gotham-Medium" panose="02000604040000020004"/>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rgbClr val="FDD6A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5832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cap="none" spc="-25" normalizeH="0" noProof="0" dirty="0">
                          <a:ln>
                            <a:noFill/>
                          </a:ln>
                          <a:solidFill>
                            <a:schemeClr val="bg1"/>
                          </a:solidFill>
                          <a:effectLst/>
                          <a:uLnTx/>
                          <a:uFillTx/>
                          <a:latin typeface="Gotham-Light" pitchFamily="50" charset="0"/>
                          <a:ea typeface="+mn-ea"/>
                          <a:cs typeface="Arial"/>
                        </a:rPr>
                        <a:t>The</a:t>
                      </a:r>
                      <a:r>
                        <a:rPr lang="es-ES" sz="1800" b="0" i="0" u="none" strike="noStrike" kern="1200" cap="none" spc="-25" normalizeH="0" noProof="0" dirty="0">
                          <a:ln>
                            <a:noFill/>
                          </a:ln>
                          <a:solidFill>
                            <a:schemeClr val="bg1"/>
                          </a:solidFill>
                          <a:effectLst/>
                          <a:uLnTx/>
                          <a:uFillTx/>
                          <a:latin typeface="Gotham-Light" pitchFamily="50" charset="0"/>
                          <a:ea typeface="+mn-ea"/>
                          <a:cs typeface="Arial"/>
                        </a:rPr>
                        <a:t> </a:t>
                      </a:r>
                      <a:r>
                        <a:rPr lang="en-US" sz="1800" b="0" i="0" u="none" strike="noStrike" kern="1200" cap="none" spc="-25" normalizeH="0" noProof="0" dirty="0">
                          <a:ln>
                            <a:noFill/>
                          </a:ln>
                          <a:solidFill>
                            <a:schemeClr val="bg1"/>
                          </a:solidFill>
                          <a:effectLst/>
                          <a:uLnTx/>
                          <a:uFillTx/>
                          <a:latin typeface="Gotham-Light" pitchFamily="50" charset="0"/>
                          <a:ea typeface="+mn-ea"/>
                          <a:cs typeface="Arial"/>
                        </a:rPr>
                        <a:t>largest</a:t>
                      </a:r>
                      <a:r>
                        <a:rPr lang="es-ES" sz="1800" b="0" i="0" u="none" strike="noStrike" kern="1200" cap="none" spc="-25" normalizeH="0" noProof="0" dirty="0">
                          <a:ln>
                            <a:noFill/>
                          </a:ln>
                          <a:solidFill>
                            <a:schemeClr val="bg1"/>
                          </a:solidFill>
                          <a:effectLst/>
                          <a:uLnTx/>
                          <a:uFillTx/>
                          <a:latin typeface="Gotham-Light" pitchFamily="50" charset="0"/>
                          <a:ea typeface="+mn-ea"/>
                          <a:cs typeface="Arial"/>
                        </a:rPr>
                        <a:t> </a:t>
                      </a:r>
                      <a:r>
                        <a:rPr lang="en-US" sz="1800" b="0" i="0" u="none" strike="noStrike" kern="1200" cap="none" spc="-25" normalizeH="0" noProof="0" dirty="0">
                          <a:ln>
                            <a:noFill/>
                          </a:ln>
                          <a:solidFill>
                            <a:schemeClr val="bg1"/>
                          </a:solidFill>
                          <a:effectLst/>
                          <a:uLnTx/>
                          <a:uFillTx/>
                          <a:latin typeface="Gotham-Light" pitchFamily="50" charset="0"/>
                          <a:ea typeface="+mn-ea"/>
                          <a:cs typeface="Arial"/>
                        </a:rPr>
                        <a:t>governmental</a:t>
                      </a:r>
                      <a:r>
                        <a:rPr lang="es-ES" sz="1800" b="0" i="0" u="none" strike="noStrike" kern="1200" cap="none" spc="-25" normalizeH="0" noProof="0" dirty="0">
                          <a:ln>
                            <a:noFill/>
                          </a:ln>
                          <a:solidFill>
                            <a:schemeClr val="bg1"/>
                          </a:solidFill>
                          <a:effectLst/>
                          <a:uLnTx/>
                          <a:uFillTx/>
                          <a:latin typeface="Gotham-Light" pitchFamily="50" charset="0"/>
                          <a:ea typeface="+mn-ea"/>
                          <a:cs typeface="Arial"/>
                        </a:rPr>
                        <a:t> </a:t>
                      </a:r>
                      <a:r>
                        <a:rPr lang="en-US" sz="1800" b="0" i="0" u="none" strike="noStrike" kern="1200" cap="none" spc="-25" normalizeH="0" noProof="0" dirty="0">
                          <a:ln>
                            <a:noFill/>
                          </a:ln>
                          <a:solidFill>
                            <a:schemeClr val="bg1"/>
                          </a:solidFill>
                          <a:effectLst/>
                          <a:uLnTx/>
                          <a:uFillTx/>
                          <a:latin typeface="Gotham-Light" pitchFamily="50" charset="0"/>
                          <a:ea typeface="+mn-ea"/>
                          <a:cs typeface="Arial"/>
                        </a:rPr>
                        <a:t>collection of data sets for </a:t>
                      </a:r>
                    </a:p>
                    <a:p>
                      <a:pPr marL="342900" marR="0" lvl="0" indent="-342900" algn="ctr"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25" normalizeH="0" baseline="0" noProof="0" dirty="0">
                          <a:ln>
                            <a:noFill/>
                          </a:ln>
                          <a:solidFill>
                            <a:schemeClr val="bg1"/>
                          </a:solidFill>
                          <a:effectLst/>
                          <a:uLnTx/>
                          <a:uFillTx/>
                          <a:latin typeface="Gotham-Light" pitchFamily="50" charset="0"/>
                          <a:ea typeface="+mn-ea"/>
                          <a:cs typeface="Arial"/>
                        </a:rPr>
                        <a:t>Crime Statistics</a:t>
                      </a:r>
                    </a:p>
                    <a:p>
                      <a:pPr marL="342900" marR="0" lvl="0" indent="-342900" algn="ctr"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25" normalizeH="0" baseline="0" noProof="0" dirty="0">
                          <a:ln>
                            <a:noFill/>
                          </a:ln>
                          <a:solidFill>
                            <a:schemeClr val="bg1"/>
                          </a:solidFill>
                          <a:effectLst/>
                          <a:uLnTx/>
                          <a:uFillTx/>
                          <a:latin typeface="Gotham-Light" pitchFamily="50" charset="0"/>
                          <a:ea typeface="+mn-ea"/>
                          <a:cs typeface="Arial"/>
                        </a:rPr>
                        <a:t>Real Estate Sales</a:t>
                      </a:r>
                    </a:p>
                    <a:p>
                      <a:pPr marL="342900" marR="0" lvl="0" indent="-342900" algn="ctr"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25" normalizeH="0" baseline="0" noProof="0" dirty="0">
                          <a:ln>
                            <a:noFill/>
                          </a:ln>
                          <a:solidFill>
                            <a:schemeClr val="bg1"/>
                          </a:solidFill>
                          <a:effectLst/>
                          <a:uLnTx/>
                          <a:uFillTx/>
                          <a:latin typeface="Gotham-Light" pitchFamily="50" charset="0"/>
                          <a:ea typeface="+mn-ea"/>
                          <a:cs typeface="Arial"/>
                        </a:rPr>
                        <a:t>Sanitation &amp; other Public Works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rgbClr val="FDD6A9"/>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to 5" descr="Rectángulo beige">
            <a:extLst>
              <a:ext uri="{FF2B5EF4-FFF2-40B4-BE49-F238E27FC236}">
                <a16:creationId xmlns:a16="http://schemas.microsoft.com/office/drawing/2014/main" id="{B07BA1F9-2C19-4C07-B29B-18B9FBCC4755}"/>
              </a:ext>
            </a:extLst>
          </p:cNvPr>
          <p:cNvSpPr/>
          <p:nvPr/>
        </p:nvSpPr>
        <p:spPr bwMode="white">
          <a:xfrm>
            <a:off x="947607" y="1324564"/>
            <a:ext cx="6768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es-ES" dirty="0"/>
          </a:p>
        </p:txBody>
      </p:sp>
      <p:cxnSp>
        <p:nvCxnSpPr>
          <p:cNvPr id="12" name="Conector recto 11" descr="Línea">
            <a:extLst>
              <a:ext uri="{FF2B5EF4-FFF2-40B4-BE49-F238E27FC236}">
                <a16:creationId xmlns:a16="http://schemas.microsoft.com/office/drawing/2014/main" id="{0D4D8421-B427-472B-95AE-FBBC914ACC5F}"/>
              </a:ext>
            </a:extLst>
          </p:cNvPr>
          <p:cNvCxnSpPr/>
          <p:nvPr/>
        </p:nvCxnSpPr>
        <p:spPr>
          <a:xfrm>
            <a:off x="6096000" y="5069399"/>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C81554E6-FFC7-4D10-8E15-D72915B89452}"/>
              </a:ext>
            </a:extLst>
          </p:cNvPr>
          <p:cNvSpPr/>
          <p:nvPr/>
        </p:nvSpPr>
        <p:spPr>
          <a:xfrm>
            <a:off x="4583906" y="5447429"/>
            <a:ext cx="3024187" cy="647700"/>
          </a:xfrm>
          <a:prstGeom prst="rect">
            <a:avLst/>
          </a:prstGeom>
          <a:solidFill>
            <a:schemeClr val="accent1"/>
          </a:solidFill>
        </p:spPr>
        <p:txBody>
          <a:bodyPr wrap="square" rtlCol="0" anchor="ctr" anchorCtr="0">
            <a:noAutofit/>
          </a:bodyPr>
          <a:lstStyle/>
          <a:p>
            <a:pPr algn="ctr" rtl="0">
              <a:lnSpc>
                <a:spcPct val="100000"/>
              </a:lnSpc>
              <a:spcBef>
                <a:spcPts val="1055"/>
              </a:spcBef>
            </a:pPr>
            <a:r>
              <a:rPr lang="en-US" sz="3000" dirty="0">
                <a:latin typeface="+mj-lt"/>
              </a:rPr>
              <a:t>Tools</a:t>
            </a:r>
          </a:p>
        </p:txBody>
      </p:sp>
      <p:cxnSp>
        <p:nvCxnSpPr>
          <p:cNvPr id="4" name="Straight Arrow Connector 3">
            <a:extLst>
              <a:ext uri="{FF2B5EF4-FFF2-40B4-BE49-F238E27FC236}">
                <a16:creationId xmlns:a16="http://schemas.microsoft.com/office/drawing/2014/main" id="{9595F53A-87AA-39DE-FE1A-E7ADEAA229AB}"/>
              </a:ext>
            </a:extLst>
          </p:cNvPr>
          <p:cNvCxnSpPr>
            <a:endCxn id="10" idx="0"/>
          </p:cNvCxnSpPr>
          <p:nvPr/>
        </p:nvCxnSpPr>
        <p:spPr>
          <a:xfrm>
            <a:off x="6096000" y="5069398"/>
            <a:ext cx="0" cy="378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93F74B-3FFA-1BCC-D1F7-A001ED30B908}"/>
              </a:ext>
            </a:extLst>
          </p:cNvPr>
          <p:cNvSpPr txBox="1"/>
          <p:nvPr/>
        </p:nvSpPr>
        <p:spPr>
          <a:xfrm>
            <a:off x="11538857" y="6160337"/>
            <a:ext cx="312906" cy="369332"/>
          </a:xfrm>
          <a:prstGeom prst="rect">
            <a:avLst/>
          </a:prstGeom>
          <a:noFill/>
        </p:spPr>
        <p:txBody>
          <a:bodyPr wrap="none" rtlCol="0">
            <a:spAutoFit/>
          </a:bodyPr>
          <a:lstStyle/>
          <a:p>
            <a:r>
              <a:rPr lang="en-US" dirty="0">
                <a:solidFill>
                  <a:schemeClr val="bg1"/>
                </a:solidFill>
              </a:rPr>
              <a:t>6</a:t>
            </a:r>
          </a:p>
        </p:txBody>
      </p:sp>
      <p:pic>
        <p:nvPicPr>
          <p:cNvPr id="17" name="Graphic 16">
            <a:extLst>
              <a:ext uri="{FF2B5EF4-FFF2-40B4-BE49-F238E27FC236}">
                <a16:creationId xmlns:a16="http://schemas.microsoft.com/office/drawing/2014/main" id="{5EF532AB-0691-2465-BD98-5BB459BE9F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6575" y="-8066"/>
            <a:ext cx="939241" cy="1133567"/>
          </a:xfrm>
          <a:prstGeom prst="rect">
            <a:avLst/>
          </a:prstGeom>
        </p:spPr>
      </p:pic>
    </p:spTree>
    <p:extLst>
      <p:ext uri="{BB962C8B-B14F-4D97-AF65-F5344CB8AC3E}">
        <p14:creationId xmlns:p14="http://schemas.microsoft.com/office/powerpoint/2010/main" val="216536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rtlCol="0">
            <a:normAutofit/>
          </a:bodyPr>
          <a:lstStyle/>
          <a:p>
            <a:pPr rtl="0"/>
            <a:r>
              <a:rPr lang="en-US" dirty="0"/>
              <a:t>T</a:t>
            </a:r>
            <a:r>
              <a:rPr lang="en-US" sz="2000" dirty="0"/>
              <a:t>OOLS</a:t>
            </a:r>
            <a:endParaRPr lang="es-ES" dirty="0"/>
          </a:p>
        </p:txBody>
      </p:sp>
      <p:sp>
        <p:nvSpPr>
          <p:cNvPr id="16" name="objeto 21">
            <a:extLst>
              <a:ext uri="{FF2B5EF4-FFF2-40B4-BE49-F238E27FC236}">
                <a16:creationId xmlns:a16="http://schemas.microsoft.com/office/drawing/2014/main" id="{FDFE3336-0975-4022-813D-426DF2A2CDE3}"/>
              </a:ext>
            </a:extLst>
          </p:cNvPr>
          <p:cNvSpPr txBox="1"/>
          <p:nvPr/>
        </p:nvSpPr>
        <p:spPr bwMode="white">
          <a:xfrm>
            <a:off x="3558338" y="3469145"/>
            <a:ext cx="2187750" cy="320601"/>
          </a:xfrm>
          <a:prstGeom prst="rect">
            <a:avLst/>
          </a:prstGeom>
        </p:spPr>
        <p:txBody>
          <a:bodyPr vert="horz" wrap="square" lIns="0" tIns="12700" rIns="0" bIns="0" rtlCol="0">
            <a:spAutoFit/>
          </a:bodyPr>
          <a:lstStyle/>
          <a:p>
            <a:pPr marL="12700" algn="ctr" rtl="0">
              <a:lnSpc>
                <a:spcPct val="100000"/>
              </a:lnSpc>
              <a:spcBef>
                <a:spcPts val="100"/>
              </a:spcBef>
            </a:pPr>
            <a:r>
              <a:rPr lang="en-US" sz="2000" spc="-5" dirty="0">
                <a:solidFill>
                  <a:schemeClr val="bg2">
                    <a:lumMod val="20000"/>
                    <a:lumOff val="80000"/>
                  </a:schemeClr>
                </a:solidFill>
                <a:latin typeface="Gotham-Light" pitchFamily="50" charset="0"/>
                <a:cs typeface="Arial"/>
              </a:rPr>
              <a:t>Power BI</a:t>
            </a:r>
            <a:endParaRPr lang="en-US" sz="2000" dirty="0">
              <a:solidFill>
                <a:schemeClr val="bg2">
                  <a:lumMod val="20000"/>
                  <a:lumOff val="80000"/>
                </a:schemeClr>
              </a:solidFill>
              <a:latin typeface="Gotham-Light" pitchFamily="50" charset="0"/>
              <a:cs typeface="Arial"/>
            </a:endParaRPr>
          </a:p>
        </p:txBody>
      </p:sp>
      <p:sp>
        <p:nvSpPr>
          <p:cNvPr id="17" name="objeto 22">
            <a:extLst>
              <a:ext uri="{FF2B5EF4-FFF2-40B4-BE49-F238E27FC236}">
                <a16:creationId xmlns:a16="http://schemas.microsoft.com/office/drawing/2014/main" id="{D0254F3B-D1FC-4502-9765-D274E419877A}"/>
              </a:ext>
            </a:extLst>
          </p:cNvPr>
          <p:cNvSpPr txBox="1"/>
          <p:nvPr/>
        </p:nvSpPr>
        <p:spPr bwMode="white">
          <a:xfrm>
            <a:off x="6322624" y="3469145"/>
            <a:ext cx="1528202" cy="320601"/>
          </a:xfrm>
          <a:prstGeom prst="rect">
            <a:avLst/>
          </a:prstGeom>
        </p:spPr>
        <p:txBody>
          <a:bodyPr vert="horz" wrap="square" lIns="0" tIns="12700" rIns="0" bIns="0" rtlCol="0">
            <a:spAutoFit/>
          </a:bodyPr>
          <a:lstStyle/>
          <a:p>
            <a:pPr marL="12700" algn="ctr" rtl="0">
              <a:lnSpc>
                <a:spcPct val="100000"/>
              </a:lnSpc>
              <a:spcBef>
                <a:spcPts val="100"/>
              </a:spcBef>
            </a:pPr>
            <a:r>
              <a:rPr lang="es-ES" sz="2000" dirty="0">
                <a:solidFill>
                  <a:schemeClr val="bg2">
                    <a:lumMod val="20000"/>
                    <a:lumOff val="80000"/>
                  </a:schemeClr>
                </a:solidFill>
                <a:latin typeface="Gotham-Light" pitchFamily="50" charset="0"/>
                <a:cs typeface="Arial"/>
              </a:rPr>
              <a:t>Python</a:t>
            </a:r>
          </a:p>
        </p:txBody>
      </p:sp>
      <p:sp>
        <p:nvSpPr>
          <p:cNvPr id="18" name="objeto 23">
            <a:extLst>
              <a:ext uri="{FF2B5EF4-FFF2-40B4-BE49-F238E27FC236}">
                <a16:creationId xmlns:a16="http://schemas.microsoft.com/office/drawing/2014/main" id="{04B2FD88-02F5-4328-AB03-EB8EC1A481F7}"/>
              </a:ext>
            </a:extLst>
          </p:cNvPr>
          <p:cNvSpPr txBox="1"/>
          <p:nvPr/>
        </p:nvSpPr>
        <p:spPr bwMode="white">
          <a:xfrm>
            <a:off x="8683585" y="3469144"/>
            <a:ext cx="1957462" cy="320601"/>
          </a:xfrm>
          <a:prstGeom prst="rect">
            <a:avLst/>
          </a:prstGeom>
        </p:spPr>
        <p:txBody>
          <a:bodyPr vert="horz" wrap="square" lIns="0" tIns="12700" rIns="0" bIns="0" rtlCol="0">
            <a:spAutoFit/>
          </a:bodyPr>
          <a:lstStyle/>
          <a:p>
            <a:pPr marL="12700" algn="ctr" rtl="0">
              <a:lnSpc>
                <a:spcPct val="100000"/>
              </a:lnSpc>
              <a:spcBef>
                <a:spcPts val="100"/>
              </a:spcBef>
            </a:pPr>
            <a:r>
              <a:rPr lang="es-ES" sz="2000" spc="-5" dirty="0">
                <a:solidFill>
                  <a:schemeClr val="bg2">
                    <a:lumMod val="20000"/>
                    <a:lumOff val="80000"/>
                  </a:schemeClr>
                </a:solidFill>
                <a:latin typeface="Gotham-Light" pitchFamily="50" charset="0"/>
                <a:cs typeface="Arial"/>
              </a:rPr>
              <a:t>GitHub</a:t>
            </a:r>
            <a:endParaRPr lang="es-ES" sz="2000" dirty="0">
              <a:solidFill>
                <a:schemeClr val="bg2">
                  <a:lumMod val="20000"/>
                  <a:lumOff val="80000"/>
                </a:schemeClr>
              </a:solidFill>
              <a:latin typeface="Gotham-Light" pitchFamily="50" charset="0"/>
              <a:cs typeface="Arial"/>
            </a:endParaRPr>
          </a:p>
        </p:txBody>
      </p:sp>
      <p:sp>
        <p:nvSpPr>
          <p:cNvPr id="28" name="objeto 20">
            <a:extLst>
              <a:ext uri="{FF2B5EF4-FFF2-40B4-BE49-F238E27FC236}">
                <a16:creationId xmlns:a16="http://schemas.microsoft.com/office/drawing/2014/main" id="{B36D2764-7743-4684-BE95-4AE88B7DB06A}"/>
              </a:ext>
            </a:extLst>
          </p:cNvPr>
          <p:cNvSpPr txBox="1"/>
          <p:nvPr/>
        </p:nvSpPr>
        <p:spPr bwMode="white">
          <a:xfrm>
            <a:off x="848296" y="3469145"/>
            <a:ext cx="1972200" cy="320601"/>
          </a:xfrm>
          <a:prstGeom prst="rect">
            <a:avLst/>
          </a:prstGeom>
        </p:spPr>
        <p:txBody>
          <a:bodyPr vert="horz" wrap="square" lIns="0" tIns="12700" rIns="0" bIns="0" rtlCol="0">
            <a:spAutoFit/>
          </a:bodyPr>
          <a:lstStyle/>
          <a:p>
            <a:pPr marL="12700" algn="ctr" rtl="0">
              <a:lnSpc>
                <a:spcPct val="100000"/>
              </a:lnSpc>
              <a:spcBef>
                <a:spcPts val="100"/>
              </a:spcBef>
            </a:pPr>
            <a:r>
              <a:rPr lang="es-ES" sz="2000" dirty="0">
                <a:solidFill>
                  <a:schemeClr val="bg2">
                    <a:lumMod val="20000"/>
                    <a:lumOff val="80000"/>
                  </a:schemeClr>
                </a:solidFill>
                <a:latin typeface="Gotham-Light" pitchFamily="50" charset="0"/>
                <a:cs typeface="Arial"/>
              </a:rPr>
              <a:t>MySQL DB</a:t>
            </a:r>
          </a:p>
        </p:txBody>
      </p:sp>
      <p:sp>
        <p:nvSpPr>
          <p:cNvPr id="29" name="objeto 27" descr="Rectángulo beige">
            <a:extLst>
              <a:ext uri="{FF2B5EF4-FFF2-40B4-BE49-F238E27FC236}">
                <a16:creationId xmlns:a16="http://schemas.microsoft.com/office/drawing/2014/main" id="{CE178D24-EC15-4677-8CE4-B6FAE887C7CE}"/>
              </a:ext>
            </a:extLst>
          </p:cNvPr>
          <p:cNvSpPr/>
          <p:nvPr/>
        </p:nvSpPr>
        <p:spPr>
          <a:xfrm flipV="1">
            <a:off x="947015" y="1212570"/>
            <a:ext cx="6096542" cy="118039"/>
          </a:xfrm>
          <a:custGeom>
            <a:avLst/>
            <a:gdLst/>
            <a:ahLst/>
            <a:cxnLst/>
            <a:rect l="l" t="t" r="r" b="b"/>
            <a:pathLst>
              <a:path w="2501265">
                <a:moveTo>
                  <a:pt x="0" y="0"/>
                </a:moveTo>
                <a:lnTo>
                  <a:pt x="2500883" y="0"/>
                </a:lnTo>
              </a:path>
            </a:pathLst>
          </a:custGeom>
          <a:ln w="54863">
            <a:solidFill>
              <a:srgbClr val="800000"/>
            </a:solidFill>
          </a:ln>
        </p:spPr>
        <p:txBody>
          <a:bodyPr wrap="square" lIns="0" tIns="0" rIns="0" bIns="0" rtlCol="0"/>
          <a:lstStyle/>
          <a:p>
            <a:pPr rtl="0"/>
            <a:endParaRPr lang="es-ES" dirty="0"/>
          </a:p>
        </p:txBody>
      </p:sp>
      <p:pic>
        <p:nvPicPr>
          <p:cNvPr id="8" name="Graphic 7">
            <a:extLst>
              <a:ext uri="{FF2B5EF4-FFF2-40B4-BE49-F238E27FC236}">
                <a16:creationId xmlns:a16="http://schemas.microsoft.com/office/drawing/2014/main" id="{E3304014-9BDE-47E7-FD59-72113DD23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3101" y="1872334"/>
            <a:ext cx="1325005" cy="1325005"/>
          </a:xfrm>
          <a:prstGeom prst="rect">
            <a:avLst/>
          </a:prstGeom>
        </p:spPr>
      </p:pic>
      <p:pic>
        <p:nvPicPr>
          <p:cNvPr id="11" name="Graphic 10">
            <a:extLst>
              <a:ext uri="{FF2B5EF4-FFF2-40B4-BE49-F238E27FC236}">
                <a16:creationId xmlns:a16="http://schemas.microsoft.com/office/drawing/2014/main" id="{A5B87268-9391-5BA6-278C-02A38BD353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0775" y="1895918"/>
            <a:ext cx="1325563" cy="1325563"/>
          </a:xfrm>
          <a:prstGeom prst="rect">
            <a:avLst/>
          </a:prstGeom>
        </p:spPr>
      </p:pic>
      <p:pic>
        <p:nvPicPr>
          <p:cNvPr id="31" name="Graphic 30">
            <a:extLst>
              <a:ext uri="{FF2B5EF4-FFF2-40B4-BE49-F238E27FC236}">
                <a16:creationId xmlns:a16="http://schemas.microsoft.com/office/drawing/2014/main" id="{00314361-D8E0-4962-780C-2F1B2FD1F7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9535" y="1872334"/>
            <a:ext cx="1325563" cy="1325563"/>
          </a:xfrm>
          <a:prstGeom prst="rect">
            <a:avLst/>
          </a:prstGeom>
        </p:spPr>
      </p:pic>
      <p:pic>
        <p:nvPicPr>
          <p:cNvPr id="33" name="Graphic 32">
            <a:extLst>
              <a:ext uri="{FF2B5EF4-FFF2-40B4-BE49-F238E27FC236}">
                <a16:creationId xmlns:a16="http://schemas.microsoft.com/office/drawing/2014/main" id="{A6A1AE09-0BAF-7FA5-3463-4109A1944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4969" y="2391488"/>
            <a:ext cx="2434816" cy="717578"/>
          </a:xfrm>
          <a:prstGeom prst="rect">
            <a:avLst/>
          </a:prstGeom>
        </p:spPr>
      </p:pic>
      <p:sp>
        <p:nvSpPr>
          <p:cNvPr id="4" name="TextBox 3">
            <a:extLst>
              <a:ext uri="{FF2B5EF4-FFF2-40B4-BE49-F238E27FC236}">
                <a16:creationId xmlns:a16="http://schemas.microsoft.com/office/drawing/2014/main" id="{9212F582-54B5-DC92-9B93-EBC6CE00B0C0}"/>
              </a:ext>
            </a:extLst>
          </p:cNvPr>
          <p:cNvSpPr txBox="1"/>
          <p:nvPr/>
        </p:nvSpPr>
        <p:spPr>
          <a:xfrm>
            <a:off x="11538857" y="6160337"/>
            <a:ext cx="312906" cy="369332"/>
          </a:xfrm>
          <a:prstGeom prst="rect">
            <a:avLst/>
          </a:prstGeom>
          <a:noFill/>
        </p:spPr>
        <p:txBody>
          <a:bodyPr wrap="none" rtlCol="0">
            <a:spAutoFit/>
          </a:bodyPr>
          <a:lstStyle/>
          <a:p>
            <a:r>
              <a:rPr lang="en-US" dirty="0">
                <a:solidFill>
                  <a:schemeClr val="bg1"/>
                </a:solidFill>
              </a:rPr>
              <a:t>7</a:t>
            </a:r>
          </a:p>
        </p:txBody>
      </p:sp>
      <p:pic>
        <p:nvPicPr>
          <p:cNvPr id="5" name="Graphic 4">
            <a:extLst>
              <a:ext uri="{FF2B5EF4-FFF2-40B4-BE49-F238E27FC236}">
                <a16:creationId xmlns:a16="http://schemas.microsoft.com/office/drawing/2014/main" id="{76AA3A70-E865-A919-5FB4-AF979E7726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52519" y="-14655"/>
            <a:ext cx="939481" cy="1133856"/>
          </a:xfrm>
          <a:prstGeom prst="rect">
            <a:avLst/>
          </a:prstGeom>
        </p:spPr>
      </p:pic>
    </p:spTree>
    <p:extLst>
      <p:ext uri="{BB962C8B-B14F-4D97-AF65-F5344CB8AC3E}">
        <p14:creationId xmlns:p14="http://schemas.microsoft.com/office/powerpoint/2010/main" val="2212090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6" descr="Chica con documento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Marcador de contenido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es-ES" sz="2500" b="1" dirty="0">
              <a:solidFill>
                <a:schemeClr val="bg2">
                  <a:alpha val="50000"/>
                </a:schemeClr>
              </a:solidFill>
            </a:endParaRPr>
          </a:p>
        </p:txBody>
      </p:sp>
      <p:sp>
        <p:nvSpPr>
          <p:cNvPr id="6" name="objeto 6" descr="Rectángulo beige">
            <a:extLst>
              <a:ext uri="{FF2B5EF4-FFF2-40B4-BE49-F238E27FC236}">
                <a16:creationId xmlns:a16="http://schemas.microsoft.com/office/drawing/2014/main" id="{B0C70F64-F3E5-413B-AF4F-E15CE944B761}"/>
              </a:ext>
            </a:extLst>
          </p:cNvPr>
          <p:cNvSpPr/>
          <p:nvPr/>
        </p:nvSpPr>
        <p:spPr bwMode="ltGray">
          <a:xfrm>
            <a:off x="931203" y="3916511"/>
            <a:ext cx="3312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es-ES" dirty="0"/>
          </a:p>
        </p:txBody>
      </p:sp>
      <p:sp>
        <p:nvSpPr>
          <p:cNvPr id="2" name="Título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2723169"/>
            <a:ext cx="4859215" cy="1325563"/>
          </a:xfrm>
        </p:spPr>
        <p:txBody>
          <a:bodyPr rtlCol="0">
            <a:normAutofit/>
          </a:bodyPr>
          <a:lstStyle/>
          <a:p>
            <a:pPr rtl="0"/>
            <a:r>
              <a:rPr lang="en-US" sz="5000" dirty="0">
                <a:solidFill>
                  <a:schemeClr val="bg1"/>
                </a:solidFill>
              </a:rPr>
              <a:t>T</a:t>
            </a:r>
            <a:r>
              <a:rPr lang="en-US" sz="4000" dirty="0">
                <a:solidFill>
                  <a:schemeClr val="bg1"/>
                </a:solidFill>
              </a:rPr>
              <a:t>HANK</a:t>
            </a:r>
            <a:r>
              <a:rPr lang="en-US" sz="5000" dirty="0">
                <a:solidFill>
                  <a:schemeClr val="bg1"/>
                </a:solidFill>
              </a:rPr>
              <a:t> Y</a:t>
            </a:r>
            <a:r>
              <a:rPr lang="en-US" sz="4000" dirty="0">
                <a:solidFill>
                  <a:schemeClr val="bg1"/>
                </a:solidFill>
              </a:rPr>
              <a:t>OU</a:t>
            </a:r>
            <a:r>
              <a:rPr lang="en-US" sz="5000" dirty="0">
                <a:solidFill>
                  <a:schemeClr val="bg1"/>
                </a:solidFill>
              </a:rPr>
              <a:t>!</a:t>
            </a:r>
            <a:endParaRPr lang="en-US" sz="5000" dirty="0"/>
          </a:p>
        </p:txBody>
      </p:sp>
      <p:pic>
        <p:nvPicPr>
          <p:cNvPr id="3" name="Graphic 2">
            <a:extLst>
              <a:ext uri="{FF2B5EF4-FFF2-40B4-BE49-F238E27FC236}">
                <a16:creationId xmlns:a16="http://schemas.microsoft.com/office/drawing/2014/main" id="{3457CC1D-FF22-526B-8F18-1367A58185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2519" y="-14655"/>
            <a:ext cx="939481" cy="1133856"/>
          </a:xfrm>
          <a:prstGeom prst="rect">
            <a:avLst/>
          </a:prstGeom>
        </p:spPr>
      </p:pic>
    </p:spTree>
    <p:extLst>
      <p:ext uri="{BB962C8B-B14F-4D97-AF65-F5344CB8AC3E}">
        <p14:creationId xmlns:p14="http://schemas.microsoft.com/office/powerpoint/2010/main" val="1486951216"/>
      </p:ext>
    </p:extLst>
  </p:cSld>
  <p:clrMapOvr>
    <a:masterClrMapping/>
  </p:clrMapOvr>
</p:sld>
</file>

<file path=ppt/theme/theme1.xml><?xml version="1.0" encoding="utf-8"?>
<a:theme xmlns:a="http://schemas.openxmlformats.org/drawingml/2006/main" name="Tema de Office">
  <a:themeElements>
    <a:clrScheme name="Custom 19">
      <a:dk1>
        <a:sysClr val="windowText" lastClr="000000"/>
      </a:dk1>
      <a:lt1>
        <a:sysClr val="window" lastClr="FFFFFF"/>
      </a:lt1>
      <a:dk2>
        <a:srgbClr val="00292E"/>
      </a:dk2>
      <a:lt2>
        <a:srgbClr val="F0CDA1"/>
      </a:lt2>
      <a:accent1>
        <a:srgbClr val="F0CDA1"/>
      </a:accent1>
      <a:accent2>
        <a:srgbClr val="800000"/>
      </a:accent2>
      <a:accent3>
        <a:srgbClr val="460000"/>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238_TF23188392" id="{F1A4FF75-0337-499B-B5AB-B2509398CEA7}" vid="{0D7670FE-5D26-47F2-BB16-139DDA547B5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3.xml><?xml version="1.0" encoding="utf-8"?>
<ds:datastoreItem xmlns:ds="http://schemas.openxmlformats.org/officeDocument/2006/customXml" ds:itemID="{171946EF-A3EA-4ECB-8D9A-56C36FFF4075}">
  <ds:schemaRefs>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 ds:uri="http://www.w3.org/XML/1998/namespace"/>
    <ds:schemaRef ds:uri="http://purl.org/dc/elements/1.1/"/>
    <ds:schemaRef ds:uri="71af3243-3dd4-4a8d-8c0d-dd76da1f02a5"/>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359</TotalTime>
  <Words>317</Words>
  <Application>Microsoft Office PowerPoint</Application>
  <PresentationFormat>Widescreen</PresentationFormat>
  <Paragraphs>59</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vt:lpstr>
      <vt:lpstr>Calibri</vt:lpstr>
      <vt:lpstr>Gill Sans MT</vt:lpstr>
      <vt:lpstr>Gotham</vt:lpstr>
      <vt:lpstr>Gotham-Light</vt:lpstr>
      <vt:lpstr>Gotham-Medium</vt:lpstr>
      <vt:lpstr>Tema de Office</vt:lpstr>
      <vt:lpstr>Real Estate Investment Plans USING SAFETY SCORES</vt:lpstr>
      <vt:lpstr>OUR TEAM</vt:lpstr>
      <vt:lpstr>PROJECT PROPOSAL</vt:lpstr>
      <vt:lpstr>BUSINESS PROBLEM?</vt:lpstr>
      <vt:lpstr>PROPOSED ANALYSIS</vt:lpstr>
      <vt:lpstr>DATA SOURCES</vt:lpstr>
      <vt:lpstr>TOOLS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Defining where to invest in the real state based on safety zones Final Project Proposal</dc:title>
  <dc:creator>Jose Gerala Palacios</dc:creator>
  <cp:lastModifiedBy>Sausage Madness</cp:lastModifiedBy>
  <cp:revision>2</cp:revision>
  <dcterms:created xsi:type="dcterms:W3CDTF">2022-10-24T17:17:36Z</dcterms:created>
  <dcterms:modified xsi:type="dcterms:W3CDTF">2022-10-25T01:24:10Z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